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5.xml" ContentType="application/vnd.openxmlformats-officedocument.presentationml.notesSlide+xml"/>
  <Override PartName="/ppt/tags/tag139.xml" ContentType="application/vnd.openxmlformats-officedocument.presentationml.tags+xml"/>
  <Override PartName="/ppt/notesSlides/notesSlide6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7.xml" ContentType="application/vnd.openxmlformats-officedocument.presentationml.notesSlide+xml"/>
  <Override PartName="/ppt/tags/tag14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10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11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666" r:id="rId2"/>
    <p:sldId id="667" r:id="rId3"/>
    <p:sldId id="636" r:id="rId4"/>
    <p:sldId id="3289" r:id="rId5"/>
    <p:sldId id="662" r:id="rId6"/>
    <p:sldId id="3290" r:id="rId7"/>
    <p:sldId id="3251" r:id="rId8"/>
    <p:sldId id="3257" r:id="rId9"/>
    <p:sldId id="3247" r:id="rId10"/>
    <p:sldId id="3259" r:id="rId11"/>
    <p:sldId id="3260" r:id="rId12"/>
    <p:sldId id="3272" r:id="rId13"/>
    <p:sldId id="3261" r:id="rId14"/>
    <p:sldId id="3262" r:id="rId15"/>
    <p:sldId id="3263" r:id="rId16"/>
    <p:sldId id="3273" r:id="rId17"/>
    <p:sldId id="3275" r:id="rId18"/>
    <p:sldId id="3265" r:id="rId19"/>
    <p:sldId id="257" r:id="rId20"/>
    <p:sldId id="3276" r:id="rId21"/>
    <p:sldId id="3282" r:id="rId22"/>
    <p:sldId id="3277" r:id="rId23"/>
    <p:sldId id="3284" r:id="rId24"/>
    <p:sldId id="3278" r:id="rId25"/>
    <p:sldId id="3283" r:id="rId26"/>
    <p:sldId id="3279" r:id="rId27"/>
    <p:sldId id="3285" r:id="rId28"/>
    <p:sldId id="3280" r:id="rId29"/>
    <p:sldId id="3287" r:id="rId30"/>
    <p:sldId id="3281" r:id="rId31"/>
    <p:sldId id="3286" r:id="rId32"/>
    <p:sldId id="3291" r:id="rId33"/>
    <p:sldId id="3292" r:id="rId34"/>
    <p:sldId id="3293" r:id="rId35"/>
    <p:sldId id="665" r:id="rId36"/>
    <p:sldId id="678" r:id="rId37"/>
    <p:sldId id="673" r:id="rId38"/>
    <p:sldId id="677" r:id="rId39"/>
    <p:sldId id="676" r:id="rId40"/>
    <p:sldId id="679" r:id="rId41"/>
    <p:sldId id="672" r:id="rId42"/>
    <p:sldId id="3254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4" userDrawn="1">
          <p15:clr>
            <a:srgbClr val="A4A3A4"/>
          </p15:clr>
        </p15:guide>
        <p15:guide id="3" orient="horz" pos="2024" userDrawn="1">
          <p15:clr>
            <a:srgbClr val="A4A3A4"/>
          </p15:clr>
        </p15:guide>
        <p15:guide id="4" orient="horz" pos="640" userDrawn="1">
          <p15:clr>
            <a:srgbClr val="A4A3A4"/>
          </p15:clr>
        </p15:guide>
        <p15:guide id="5" pos="960" userDrawn="1">
          <p15:clr>
            <a:srgbClr val="A4A3A4"/>
          </p15:clr>
        </p15:guide>
        <p15:guide id="7" pos="4452" userDrawn="1">
          <p15:clr>
            <a:srgbClr val="A4A3A4"/>
          </p15:clr>
        </p15:guide>
        <p15:guide id="9" orient="horz" pos="2546" userDrawn="1">
          <p15:clr>
            <a:srgbClr val="A4A3A4"/>
          </p15:clr>
        </p15:guide>
        <p15:guide id="10" orient="horz" pos="1412" userDrawn="1">
          <p15:clr>
            <a:srgbClr val="A4A3A4"/>
          </p15:clr>
        </p15:guide>
        <p15:guide id="11" pos="6720" userDrawn="1">
          <p15:clr>
            <a:srgbClr val="A4A3A4"/>
          </p15:clr>
        </p15:guide>
        <p15:guide id="12" pos="13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86CC"/>
    <a:srgbClr val="080A30"/>
    <a:srgbClr val="00B0F0"/>
    <a:srgbClr val="32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66" autoAdjust="0"/>
    <p:restoredTop sz="95256" autoAdjust="0"/>
  </p:normalViewPr>
  <p:slideViewPr>
    <p:cSldViewPr snapToGrid="0" showGuides="1">
      <p:cViewPr varScale="1">
        <p:scale>
          <a:sx n="103" d="100"/>
          <a:sy n="103" d="100"/>
        </p:scale>
        <p:origin x="106" y="523"/>
      </p:cViewPr>
      <p:guideLst>
        <p:guide orient="horz" pos="1774"/>
        <p:guide orient="horz" pos="2024"/>
        <p:guide orient="horz" pos="640"/>
        <p:guide pos="960"/>
        <p:guide pos="4452"/>
        <p:guide orient="horz" pos="2546"/>
        <p:guide orient="horz" pos="1412"/>
        <p:guide pos="6720"/>
        <p:guide pos="13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630DA-9BB1-415A-8FA5-CEFE886CB510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93798-C13F-4789-AC94-D5F9BD2043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923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D2B1-1A58-4FDB-AD54-64407EF7A1E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463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705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420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124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404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24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9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705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226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379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93798-C13F-4789-AC94-D5F9BD2043C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148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7F1FA8-4A08-414F-891A-30383E75B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39D1-AC6F-4A93-BBCE-DCC3CE72AE27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A9F0AF-82D5-4D6D-B419-BB323A2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98E7A1-9153-4A64-BFD3-7BAFA44A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8964-42A7-4105-8887-3A12494AC4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4BF393-6DE0-463E-A032-5D7E73C75A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-114301"/>
            <a:ext cx="12395200" cy="697230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657FFFD-6998-47BD-85E8-D18761220D59}"/>
              </a:ext>
            </a:extLst>
          </p:cNvPr>
          <p:cNvGrpSpPr/>
          <p:nvPr userDrawn="1"/>
        </p:nvGrpSpPr>
        <p:grpSpPr>
          <a:xfrm>
            <a:off x="-153498" y="459630"/>
            <a:ext cx="808816" cy="410631"/>
            <a:chOff x="-172528" y="440767"/>
            <a:chExt cx="513032" cy="260463"/>
          </a:xfrm>
        </p:grpSpPr>
        <p:sp>
          <p:nvSpPr>
            <p:cNvPr id="7" name="梯形 6">
              <a:extLst>
                <a:ext uri="{FF2B5EF4-FFF2-40B4-BE49-F238E27FC236}">
                  <a16:creationId xmlns:a16="http://schemas.microsoft.com/office/drawing/2014/main" id="{624B44F9-92B5-4E50-BEBA-8D13B9F721E8}"/>
                </a:ext>
              </a:extLst>
            </p:cNvPr>
            <p:cNvSpPr/>
            <p:nvPr/>
          </p:nvSpPr>
          <p:spPr>
            <a:xfrm rot="16200000">
              <a:off x="-35226" y="303465"/>
              <a:ext cx="238427" cy="513032"/>
            </a:xfrm>
            <a:prstGeom prst="trapezoid">
              <a:avLst>
                <a:gd name="adj" fmla="val 7230"/>
              </a:avLst>
            </a:prstGeom>
            <a:gradFill flip="none" rotWithShape="0">
              <a:gsLst>
                <a:gs pos="100000">
                  <a:srgbClr val="32FFFF">
                    <a:alpha val="70000"/>
                  </a:srgbClr>
                </a:gs>
                <a:gs pos="0">
                  <a:srgbClr val="00B0F0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7BBB13AC-771B-40E0-B7D1-76F956F1DA4F}"/>
                </a:ext>
              </a:extLst>
            </p:cNvPr>
            <p:cNvSpPr/>
            <p:nvPr/>
          </p:nvSpPr>
          <p:spPr>
            <a:xfrm rot="16200000">
              <a:off x="-44898" y="404080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0">
              <a:gsLst>
                <a:gs pos="100000">
                  <a:srgbClr val="32FFFF">
                    <a:alpha val="70000"/>
                  </a:srgbClr>
                </a:gs>
                <a:gs pos="0">
                  <a:srgbClr val="00B0F0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</p:grpSp>
      <p:sp>
        <p:nvSpPr>
          <p:cNvPr id="10" name="标题 9">
            <a:extLst>
              <a:ext uri="{FF2B5EF4-FFF2-40B4-BE49-F238E27FC236}">
                <a16:creationId xmlns:a16="http://schemas.microsoft.com/office/drawing/2014/main" id="{4940BFE7-C092-4199-ADF1-06D1BE1B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615"/>
            <a:ext cx="10515600" cy="584775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3200" b="1" spc="300">
                <a:gradFill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4800000" scaled="0"/>
                </a:gradFill>
                <a:latin typeface="+mj-ea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3384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7F1FA8-4A08-414F-891A-30383E75B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39D1-AC6F-4A93-BBCE-DCC3CE72AE27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A9F0AF-82D5-4D6D-B419-BB323A2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98E7A1-9153-4A64-BFD3-7BAFA44A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8964-42A7-4105-8887-3A12494AC4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4BF393-6DE0-463E-A032-5D7E73C75A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-114301"/>
            <a:ext cx="12395200" cy="6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51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784A1-F66F-49E9-B3B7-60FC0D7EC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385EF72-FD77-4D56-BA4F-7E3B5BE1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39D1-AC6F-4A93-BBCE-DCC3CE72AE27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401CA8-5A9F-442A-9E06-B63F18FA0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753D3B-7EF7-45E3-B519-64B5D489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8964-42A7-4105-8887-3A12494AC4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10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2" descr="图片包含 黑暗, 灯光, 鸟, 红色&#10;&#10;描述已自动生成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576" name="任意多边形: 形状 3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3000">
                <a:srgbClr val="07376C">
                  <a:alpha val="50000"/>
                </a:srgbClr>
              </a:gs>
              <a:gs pos="75000">
                <a:srgbClr val="07376C">
                  <a:alpha val="70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t"/>
              <a:ea typeface="思源黑体 CN Medium"/>
              <a:cs typeface="+mn-cs"/>
            </a:endParaRPr>
          </a:p>
        </p:txBody>
      </p:sp>
      <p:pic>
        <p:nvPicPr>
          <p:cNvPr id="2097153" name="PA_图片 48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20670" y="2939059"/>
            <a:ext cx="4622978" cy="629171"/>
          </a:xfrm>
          <a:prstGeom prst="rect">
            <a:avLst/>
          </a:prstGeom>
        </p:spPr>
      </p:pic>
      <p:pic>
        <p:nvPicPr>
          <p:cNvPr id="2097154" name="PA_图片 48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1533" y="2076741"/>
            <a:ext cx="4622978" cy="62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81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>
            <a:extLst>
              <a:ext uri="{FF2B5EF4-FFF2-40B4-BE49-F238E27FC236}">
                <a16:creationId xmlns:a16="http://schemas.microsoft.com/office/drawing/2014/main" id="{E7027FCF-A8CF-466B-983D-77DD2112D8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>
            <a:extLst>
              <a:ext uri="{FF2B5EF4-FFF2-40B4-BE49-F238E27FC236}">
                <a16:creationId xmlns:a16="http://schemas.microsoft.com/office/drawing/2014/main" id="{31CD218E-BDBE-477C-ADFF-5C4ECCF3D54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15" name="矩形 414">
            <a:extLst>
              <a:ext uri="{FF2B5EF4-FFF2-40B4-BE49-F238E27FC236}">
                <a16:creationId xmlns:a16="http://schemas.microsoft.com/office/drawing/2014/main" id="{9591A5B4-5AF1-4FB1-A035-43278FB3931D}"/>
              </a:ext>
            </a:extLst>
          </p:cNvPr>
          <p:cNvSpPr/>
          <p:nvPr userDrawn="1"/>
        </p:nvSpPr>
        <p:spPr>
          <a:xfrm>
            <a:off x="695325" y="549275"/>
            <a:ext cx="54983" cy="307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96C789-983E-4ADE-A423-7CD20352F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marL="37147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74295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11442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48590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57020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夜空, 星星&#10;&#10;描述已自动生成">
            <a:extLst>
              <a:ext uri="{FF2B5EF4-FFF2-40B4-BE49-F238E27FC236}">
                <a16:creationId xmlns:a16="http://schemas.microsoft.com/office/drawing/2014/main" id="{01615787-601D-4CC4-8498-9F81F7E20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9" r="117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8B40C92-E0D5-4E95-89AE-C62B2CF3FE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5000">
                <a:srgbClr val="07376C">
                  <a:alpha val="70000"/>
                </a:srgbClr>
              </a:gs>
              <a:gs pos="3000">
                <a:srgbClr val="07376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t"/>
              <a:ea typeface="思源黑体 CN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6879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转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>
            <a:extLst>
              <a:ext uri="{FF2B5EF4-FFF2-40B4-BE49-F238E27FC236}">
                <a16:creationId xmlns:a16="http://schemas.microsoft.com/office/drawing/2014/main" id="{E7027FCF-A8CF-466B-983D-77DD2112D8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>
            <a:extLst>
              <a:ext uri="{FF2B5EF4-FFF2-40B4-BE49-F238E27FC236}">
                <a16:creationId xmlns:a16="http://schemas.microsoft.com/office/drawing/2014/main" id="{31CD218E-BDBE-477C-ADFF-5C4ECCF3D54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FA8D5B6-0ADC-474E-879C-5017B3A85320}"/>
              </a:ext>
            </a:extLst>
          </p:cNvPr>
          <p:cNvSpPr/>
          <p:nvPr userDrawn="1"/>
        </p:nvSpPr>
        <p:spPr>
          <a:xfrm>
            <a:off x="319980" y="1286729"/>
            <a:ext cx="1404013" cy="5729383"/>
          </a:xfrm>
          <a:custGeom>
            <a:avLst/>
            <a:gdLst/>
            <a:ahLst/>
            <a:cxnLst/>
            <a:rect l="l" t="t" r="r" b="b"/>
            <a:pathLst>
              <a:path w="1404013" h="5729383">
                <a:moveTo>
                  <a:pt x="0" y="0"/>
                </a:moveTo>
                <a:lnTo>
                  <a:pt x="1404013" y="0"/>
                </a:lnTo>
                <a:lnTo>
                  <a:pt x="1404013" y="5729383"/>
                </a:lnTo>
                <a:lnTo>
                  <a:pt x="1234021" y="5729383"/>
                </a:lnTo>
                <a:lnTo>
                  <a:pt x="1234021" y="169992"/>
                </a:lnTo>
                <a:lnTo>
                  <a:pt x="0" y="169992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49000"/>
                </a:schemeClr>
              </a:gs>
              <a:gs pos="100000">
                <a:schemeClr val="accent2">
                  <a:alpha val="50000"/>
                </a:schemeClr>
              </a:gs>
            </a:gsLst>
            <a:lin ang="5400000" scaled="0"/>
          </a:gradFill>
          <a:ln w="63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endParaRPr kumimoji="0" lang="zh-CN" altLang="en-US" sz="49600" b="0" u="none" strike="noStrike" kern="1200" cap="none" spc="0" normalizeH="0" baseline="0" noProof="0" dirty="0">
              <a:ln w="6350">
                <a:gradFill>
                  <a:gsLst>
                    <a:gs pos="0">
                      <a:srgbClr val="0BD0D9"/>
                    </a:gs>
                    <a:gs pos="100000">
                      <a:srgbClr val="0BD0D9"/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BD0D9">
                      <a:alpha val="49000"/>
                    </a:srgb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Arual" pitchFamily="2" charset="0"/>
              <a:ea typeface="Arual" pitchFamily="2" charset="0"/>
              <a:cs typeface="Arial" panose="020B0604020202020204" pitchFamily="34" charset="0"/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40CC15D9-8FE8-403A-9626-F0734B0EEA55}"/>
              </a:ext>
            </a:extLst>
          </p:cNvPr>
          <p:cNvSpPr/>
          <p:nvPr/>
        </p:nvSpPr>
        <p:spPr>
          <a:xfrm flipH="1">
            <a:off x="2933700" y="549274"/>
            <a:ext cx="9499372" cy="1470025"/>
          </a:xfrm>
          <a:prstGeom prst="parallelogram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9" name="等腰三角形 28">
            <a:extLst>
              <a:ext uri="{FF2B5EF4-FFF2-40B4-BE49-F238E27FC236}">
                <a16:creationId xmlns:a16="http://schemas.microsoft.com/office/drawing/2014/main" id="{5642F864-5575-4575-95D3-E852937BE368}"/>
              </a:ext>
            </a:extLst>
          </p:cNvPr>
          <p:cNvSpPr/>
          <p:nvPr/>
        </p:nvSpPr>
        <p:spPr>
          <a:xfrm rot="12904652" flipH="1">
            <a:off x="3356622" y="1848256"/>
            <a:ext cx="292524" cy="88998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" fmla="*/ 0 w 322512"/>
              <a:gd name="connsiteY0" fmla="*/ 117031 h 117031"/>
              <a:gd name="connsiteX1" fmla="*/ 153051 w 322512"/>
              <a:gd name="connsiteY1" fmla="*/ 0 h 117031"/>
              <a:gd name="connsiteX2" fmla="*/ 322512 w 322512"/>
              <a:gd name="connsiteY2" fmla="*/ 117031 h 117031"/>
              <a:gd name="connsiteX3" fmla="*/ 0 w 322512"/>
              <a:gd name="connsiteY3" fmla="*/ 117031 h 11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A434BAB2-BB08-4833-8855-177C4C3C7A69}"/>
              </a:ext>
            </a:extLst>
          </p:cNvPr>
          <p:cNvSpPr/>
          <p:nvPr userDrawn="1"/>
        </p:nvSpPr>
        <p:spPr>
          <a:xfrm flipH="1">
            <a:off x="4740165" y="2301875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D4A42D06-7580-4C35-93EF-089088CADA7E}"/>
              </a:ext>
            </a:extLst>
          </p:cNvPr>
          <p:cNvSpPr/>
          <p:nvPr userDrawn="1"/>
        </p:nvSpPr>
        <p:spPr>
          <a:xfrm flipH="1">
            <a:off x="4740165" y="3739520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6D9C3974-1998-41F7-A64E-AFD240D9045C}"/>
              </a:ext>
            </a:extLst>
          </p:cNvPr>
          <p:cNvSpPr/>
          <p:nvPr userDrawn="1"/>
        </p:nvSpPr>
        <p:spPr>
          <a:xfrm flipH="1">
            <a:off x="4740165" y="5177164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151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>
            <a:extLst>
              <a:ext uri="{FF2B5EF4-FFF2-40B4-BE49-F238E27FC236}">
                <a16:creationId xmlns:a16="http://schemas.microsoft.com/office/drawing/2014/main" id="{E7027FCF-A8CF-466B-983D-77DD2112D8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>
            <a:extLst>
              <a:ext uri="{FF2B5EF4-FFF2-40B4-BE49-F238E27FC236}">
                <a16:creationId xmlns:a16="http://schemas.microsoft.com/office/drawing/2014/main" id="{31CD218E-BDBE-477C-ADFF-5C4ECCF3D54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15" name="矩形 414">
            <a:extLst>
              <a:ext uri="{FF2B5EF4-FFF2-40B4-BE49-F238E27FC236}">
                <a16:creationId xmlns:a16="http://schemas.microsoft.com/office/drawing/2014/main" id="{9591A5B4-5AF1-4FB1-A035-43278FB3931D}"/>
              </a:ext>
            </a:extLst>
          </p:cNvPr>
          <p:cNvSpPr/>
          <p:nvPr userDrawn="1"/>
        </p:nvSpPr>
        <p:spPr>
          <a:xfrm>
            <a:off x="695325" y="549275"/>
            <a:ext cx="54983" cy="307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96C789-983E-4ADE-A423-7CD20352F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marL="37147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74295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11442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48590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F977DA9A-4BFA-4399-91ED-EBACD1D69C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18754" y="2519776"/>
            <a:ext cx="1879166" cy="1879166"/>
          </a:xfrm>
          <a:custGeom>
            <a:avLst/>
            <a:gdLst>
              <a:gd name="connsiteX0" fmla="*/ 939583 w 1879166"/>
              <a:gd name="connsiteY0" fmla="*/ 0 h 1879166"/>
              <a:gd name="connsiteX1" fmla="*/ 1879166 w 1879166"/>
              <a:gd name="connsiteY1" fmla="*/ 939583 h 1879166"/>
              <a:gd name="connsiteX2" fmla="*/ 939583 w 1879166"/>
              <a:gd name="connsiteY2" fmla="*/ 1879166 h 1879166"/>
              <a:gd name="connsiteX3" fmla="*/ 0 w 1879166"/>
              <a:gd name="connsiteY3" fmla="*/ 939583 h 1879166"/>
              <a:gd name="connsiteX4" fmla="*/ 939583 w 1879166"/>
              <a:gd name="connsiteY4" fmla="*/ 0 h 187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166" h="1879166">
                <a:moveTo>
                  <a:pt x="939583" y="0"/>
                </a:moveTo>
                <a:cubicBezTo>
                  <a:pt x="1458500" y="0"/>
                  <a:pt x="1879166" y="420666"/>
                  <a:pt x="1879166" y="939583"/>
                </a:cubicBezTo>
                <a:cubicBezTo>
                  <a:pt x="1879166" y="1458500"/>
                  <a:pt x="1458500" y="1879166"/>
                  <a:pt x="939583" y="1879166"/>
                </a:cubicBezTo>
                <a:cubicBezTo>
                  <a:pt x="420666" y="1879166"/>
                  <a:pt x="0" y="1458500"/>
                  <a:pt x="0" y="939583"/>
                </a:cubicBezTo>
                <a:cubicBezTo>
                  <a:pt x="0" y="420666"/>
                  <a:pt x="420666" y="0"/>
                  <a:pt x="9395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6DC924B1-685E-4960-9808-92ADB93B71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6417" y="2519776"/>
            <a:ext cx="1879166" cy="1879166"/>
          </a:xfrm>
          <a:custGeom>
            <a:avLst/>
            <a:gdLst>
              <a:gd name="connsiteX0" fmla="*/ 939583 w 1879166"/>
              <a:gd name="connsiteY0" fmla="*/ 0 h 1879166"/>
              <a:gd name="connsiteX1" fmla="*/ 1879166 w 1879166"/>
              <a:gd name="connsiteY1" fmla="*/ 939583 h 1879166"/>
              <a:gd name="connsiteX2" fmla="*/ 939583 w 1879166"/>
              <a:gd name="connsiteY2" fmla="*/ 1879166 h 1879166"/>
              <a:gd name="connsiteX3" fmla="*/ 0 w 1879166"/>
              <a:gd name="connsiteY3" fmla="*/ 939583 h 1879166"/>
              <a:gd name="connsiteX4" fmla="*/ 939583 w 1879166"/>
              <a:gd name="connsiteY4" fmla="*/ 0 h 187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166" h="1879166">
                <a:moveTo>
                  <a:pt x="939583" y="0"/>
                </a:moveTo>
                <a:cubicBezTo>
                  <a:pt x="1458500" y="0"/>
                  <a:pt x="1879166" y="420666"/>
                  <a:pt x="1879166" y="939583"/>
                </a:cubicBezTo>
                <a:cubicBezTo>
                  <a:pt x="1879166" y="1458500"/>
                  <a:pt x="1458500" y="1879166"/>
                  <a:pt x="939583" y="1879166"/>
                </a:cubicBezTo>
                <a:cubicBezTo>
                  <a:pt x="420666" y="1879166"/>
                  <a:pt x="0" y="1458500"/>
                  <a:pt x="0" y="939583"/>
                </a:cubicBezTo>
                <a:cubicBezTo>
                  <a:pt x="0" y="420666"/>
                  <a:pt x="420666" y="0"/>
                  <a:pt x="9395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01839091-4DBB-4E4A-9F30-3E111BA576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6997" y="2519776"/>
            <a:ext cx="1879166" cy="1879166"/>
          </a:xfrm>
          <a:custGeom>
            <a:avLst/>
            <a:gdLst>
              <a:gd name="connsiteX0" fmla="*/ 939583 w 1879166"/>
              <a:gd name="connsiteY0" fmla="*/ 0 h 1879166"/>
              <a:gd name="connsiteX1" fmla="*/ 1879166 w 1879166"/>
              <a:gd name="connsiteY1" fmla="*/ 939583 h 1879166"/>
              <a:gd name="connsiteX2" fmla="*/ 939583 w 1879166"/>
              <a:gd name="connsiteY2" fmla="*/ 1879166 h 1879166"/>
              <a:gd name="connsiteX3" fmla="*/ 0 w 1879166"/>
              <a:gd name="connsiteY3" fmla="*/ 939583 h 1879166"/>
              <a:gd name="connsiteX4" fmla="*/ 939583 w 1879166"/>
              <a:gd name="connsiteY4" fmla="*/ 0 h 187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166" h="1879166">
                <a:moveTo>
                  <a:pt x="939583" y="0"/>
                </a:moveTo>
                <a:cubicBezTo>
                  <a:pt x="1458500" y="0"/>
                  <a:pt x="1879166" y="420666"/>
                  <a:pt x="1879166" y="939583"/>
                </a:cubicBezTo>
                <a:cubicBezTo>
                  <a:pt x="1879166" y="1458500"/>
                  <a:pt x="1458500" y="1879166"/>
                  <a:pt x="939583" y="1879166"/>
                </a:cubicBezTo>
                <a:cubicBezTo>
                  <a:pt x="420666" y="1879166"/>
                  <a:pt x="0" y="1458500"/>
                  <a:pt x="0" y="939583"/>
                </a:cubicBezTo>
                <a:cubicBezTo>
                  <a:pt x="0" y="420666"/>
                  <a:pt x="420666" y="0"/>
                  <a:pt x="9395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5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>
            <a:extLst>
              <a:ext uri="{FF2B5EF4-FFF2-40B4-BE49-F238E27FC236}">
                <a16:creationId xmlns:a16="http://schemas.microsoft.com/office/drawing/2014/main" id="{E7027FCF-A8CF-466B-983D-77DD2112D8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>
            <a:extLst>
              <a:ext uri="{FF2B5EF4-FFF2-40B4-BE49-F238E27FC236}">
                <a16:creationId xmlns:a16="http://schemas.microsoft.com/office/drawing/2014/main" id="{31CD218E-BDBE-477C-ADFF-5C4ECCF3D54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15" name="矩形 414">
            <a:extLst>
              <a:ext uri="{FF2B5EF4-FFF2-40B4-BE49-F238E27FC236}">
                <a16:creationId xmlns:a16="http://schemas.microsoft.com/office/drawing/2014/main" id="{9591A5B4-5AF1-4FB1-A035-43278FB3931D}"/>
              </a:ext>
            </a:extLst>
          </p:cNvPr>
          <p:cNvSpPr/>
          <p:nvPr userDrawn="1"/>
        </p:nvSpPr>
        <p:spPr>
          <a:xfrm>
            <a:off x="695325" y="549275"/>
            <a:ext cx="54983" cy="307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96C789-983E-4ADE-A423-7CD20352F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marL="37147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74295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11442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48590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47DA99A-49A4-4338-BB16-85F8129E2F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29731" y="1876298"/>
            <a:ext cx="3652928" cy="501452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72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8794E2-0C6F-4EFF-8C68-C98C45474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EC0AE6-86F0-4908-B613-83F5EDEBE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E92255-2B5D-4E64-8F6A-0EC35D443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739D1-AC6F-4A93-BBCE-DCC3CE72AE27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38256C-1997-47D9-941C-0CCCE0D2F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71A1C7-0D31-44D8-9214-A0EF91B15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B8964-42A7-4105-8887-3A12494AC4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33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68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37.xml"/><Relationship Id="rId21" Type="http://schemas.openxmlformats.org/officeDocument/2006/relationships/tags" Target="../tags/tag32.xml"/><Relationship Id="rId42" Type="http://schemas.openxmlformats.org/officeDocument/2006/relationships/tags" Target="../tags/tag53.xml"/><Relationship Id="rId47" Type="http://schemas.openxmlformats.org/officeDocument/2006/relationships/tags" Target="../tags/tag58.xml"/><Relationship Id="rId63" Type="http://schemas.openxmlformats.org/officeDocument/2006/relationships/tags" Target="../tags/tag74.xml"/><Relationship Id="rId68" Type="http://schemas.openxmlformats.org/officeDocument/2006/relationships/tags" Target="../tags/tag79.xml"/><Relationship Id="rId84" Type="http://schemas.openxmlformats.org/officeDocument/2006/relationships/tags" Target="../tags/tag95.xml"/><Relationship Id="rId89" Type="http://schemas.openxmlformats.org/officeDocument/2006/relationships/tags" Target="../tags/tag100.xml"/><Relationship Id="rId112" Type="http://schemas.openxmlformats.org/officeDocument/2006/relationships/tags" Target="../tags/tag123.xml"/><Relationship Id="rId16" Type="http://schemas.openxmlformats.org/officeDocument/2006/relationships/tags" Target="../tags/tag27.xml"/><Relationship Id="rId107" Type="http://schemas.openxmlformats.org/officeDocument/2006/relationships/tags" Target="../tags/tag118.xml"/><Relationship Id="rId11" Type="http://schemas.openxmlformats.org/officeDocument/2006/relationships/tags" Target="../tags/tag22.xml"/><Relationship Id="rId32" Type="http://schemas.openxmlformats.org/officeDocument/2006/relationships/tags" Target="../tags/tag43.xml"/><Relationship Id="rId37" Type="http://schemas.openxmlformats.org/officeDocument/2006/relationships/tags" Target="../tags/tag48.xml"/><Relationship Id="rId53" Type="http://schemas.openxmlformats.org/officeDocument/2006/relationships/tags" Target="../tags/tag64.xml"/><Relationship Id="rId58" Type="http://schemas.openxmlformats.org/officeDocument/2006/relationships/tags" Target="../tags/tag69.xml"/><Relationship Id="rId74" Type="http://schemas.openxmlformats.org/officeDocument/2006/relationships/tags" Target="../tags/tag85.xml"/><Relationship Id="rId79" Type="http://schemas.openxmlformats.org/officeDocument/2006/relationships/tags" Target="../tags/tag90.xml"/><Relationship Id="rId102" Type="http://schemas.openxmlformats.org/officeDocument/2006/relationships/tags" Target="../tags/tag113.xml"/><Relationship Id="rId5" Type="http://schemas.openxmlformats.org/officeDocument/2006/relationships/tags" Target="../tags/tag16.xml"/><Relationship Id="rId90" Type="http://schemas.openxmlformats.org/officeDocument/2006/relationships/tags" Target="../tags/tag101.xml"/><Relationship Id="rId95" Type="http://schemas.openxmlformats.org/officeDocument/2006/relationships/tags" Target="../tags/tag106.xml"/><Relationship Id="rId22" Type="http://schemas.openxmlformats.org/officeDocument/2006/relationships/tags" Target="../tags/tag33.xml"/><Relationship Id="rId27" Type="http://schemas.openxmlformats.org/officeDocument/2006/relationships/tags" Target="../tags/tag38.xml"/><Relationship Id="rId43" Type="http://schemas.openxmlformats.org/officeDocument/2006/relationships/tags" Target="../tags/tag54.xml"/><Relationship Id="rId48" Type="http://schemas.openxmlformats.org/officeDocument/2006/relationships/tags" Target="../tags/tag59.xml"/><Relationship Id="rId64" Type="http://schemas.openxmlformats.org/officeDocument/2006/relationships/tags" Target="../tags/tag75.xml"/><Relationship Id="rId69" Type="http://schemas.openxmlformats.org/officeDocument/2006/relationships/tags" Target="../tags/tag80.xml"/><Relationship Id="rId113" Type="http://schemas.openxmlformats.org/officeDocument/2006/relationships/slideLayout" Target="../slideLayouts/slideLayout1.xml"/><Relationship Id="rId80" Type="http://schemas.openxmlformats.org/officeDocument/2006/relationships/tags" Target="../tags/tag91.xml"/><Relationship Id="rId85" Type="http://schemas.openxmlformats.org/officeDocument/2006/relationships/tags" Target="../tags/tag96.xml"/><Relationship Id="rId12" Type="http://schemas.openxmlformats.org/officeDocument/2006/relationships/tags" Target="../tags/tag23.xml"/><Relationship Id="rId17" Type="http://schemas.openxmlformats.org/officeDocument/2006/relationships/tags" Target="../tags/tag28.xml"/><Relationship Id="rId33" Type="http://schemas.openxmlformats.org/officeDocument/2006/relationships/tags" Target="../tags/tag44.xml"/><Relationship Id="rId38" Type="http://schemas.openxmlformats.org/officeDocument/2006/relationships/tags" Target="../tags/tag49.xml"/><Relationship Id="rId59" Type="http://schemas.openxmlformats.org/officeDocument/2006/relationships/tags" Target="../tags/tag70.xml"/><Relationship Id="rId103" Type="http://schemas.openxmlformats.org/officeDocument/2006/relationships/tags" Target="../tags/tag114.xml"/><Relationship Id="rId108" Type="http://schemas.openxmlformats.org/officeDocument/2006/relationships/tags" Target="../tags/tag119.xml"/><Relationship Id="rId54" Type="http://schemas.openxmlformats.org/officeDocument/2006/relationships/tags" Target="../tags/tag65.xml"/><Relationship Id="rId70" Type="http://schemas.openxmlformats.org/officeDocument/2006/relationships/tags" Target="../tags/tag81.xml"/><Relationship Id="rId75" Type="http://schemas.openxmlformats.org/officeDocument/2006/relationships/tags" Target="../tags/tag86.xml"/><Relationship Id="rId91" Type="http://schemas.openxmlformats.org/officeDocument/2006/relationships/tags" Target="../tags/tag102.xml"/><Relationship Id="rId96" Type="http://schemas.openxmlformats.org/officeDocument/2006/relationships/tags" Target="../tags/tag107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5" Type="http://schemas.openxmlformats.org/officeDocument/2006/relationships/tags" Target="../tags/tag26.xml"/><Relationship Id="rId23" Type="http://schemas.openxmlformats.org/officeDocument/2006/relationships/tags" Target="../tags/tag34.xml"/><Relationship Id="rId28" Type="http://schemas.openxmlformats.org/officeDocument/2006/relationships/tags" Target="../tags/tag39.xml"/><Relationship Id="rId36" Type="http://schemas.openxmlformats.org/officeDocument/2006/relationships/tags" Target="../tags/tag47.xml"/><Relationship Id="rId49" Type="http://schemas.openxmlformats.org/officeDocument/2006/relationships/tags" Target="../tags/tag60.xml"/><Relationship Id="rId57" Type="http://schemas.openxmlformats.org/officeDocument/2006/relationships/tags" Target="../tags/tag68.xml"/><Relationship Id="rId106" Type="http://schemas.openxmlformats.org/officeDocument/2006/relationships/tags" Target="../tags/tag117.xml"/><Relationship Id="rId114" Type="http://schemas.openxmlformats.org/officeDocument/2006/relationships/image" Target="../media/image16.png"/><Relationship Id="rId10" Type="http://schemas.openxmlformats.org/officeDocument/2006/relationships/tags" Target="../tags/tag21.xml"/><Relationship Id="rId31" Type="http://schemas.openxmlformats.org/officeDocument/2006/relationships/tags" Target="../tags/tag42.xml"/><Relationship Id="rId44" Type="http://schemas.openxmlformats.org/officeDocument/2006/relationships/tags" Target="../tags/tag55.xml"/><Relationship Id="rId52" Type="http://schemas.openxmlformats.org/officeDocument/2006/relationships/tags" Target="../tags/tag63.xml"/><Relationship Id="rId60" Type="http://schemas.openxmlformats.org/officeDocument/2006/relationships/tags" Target="../tags/tag71.xml"/><Relationship Id="rId65" Type="http://schemas.openxmlformats.org/officeDocument/2006/relationships/tags" Target="../tags/tag76.xml"/><Relationship Id="rId73" Type="http://schemas.openxmlformats.org/officeDocument/2006/relationships/tags" Target="../tags/tag84.xml"/><Relationship Id="rId78" Type="http://schemas.openxmlformats.org/officeDocument/2006/relationships/tags" Target="../tags/tag89.xml"/><Relationship Id="rId81" Type="http://schemas.openxmlformats.org/officeDocument/2006/relationships/tags" Target="../tags/tag92.xml"/><Relationship Id="rId86" Type="http://schemas.openxmlformats.org/officeDocument/2006/relationships/tags" Target="../tags/tag97.xml"/><Relationship Id="rId94" Type="http://schemas.openxmlformats.org/officeDocument/2006/relationships/tags" Target="../tags/tag105.xml"/><Relationship Id="rId99" Type="http://schemas.openxmlformats.org/officeDocument/2006/relationships/tags" Target="../tags/tag110.xml"/><Relationship Id="rId101" Type="http://schemas.openxmlformats.org/officeDocument/2006/relationships/tags" Target="../tags/tag112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3" Type="http://schemas.openxmlformats.org/officeDocument/2006/relationships/tags" Target="../tags/tag24.xml"/><Relationship Id="rId18" Type="http://schemas.openxmlformats.org/officeDocument/2006/relationships/tags" Target="../tags/tag29.xml"/><Relationship Id="rId39" Type="http://schemas.openxmlformats.org/officeDocument/2006/relationships/tags" Target="../tags/tag50.xml"/><Relationship Id="rId109" Type="http://schemas.openxmlformats.org/officeDocument/2006/relationships/tags" Target="../tags/tag120.xml"/><Relationship Id="rId34" Type="http://schemas.openxmlformats.org/officeDocument/2006/relationships/tags" Target="../tags/tag45.xml"/><Relationship Id="rId50" Type="http://schemas.openxmlformats.org/officeDocument/2006/relationships/tags" Target="../tags/tag61.xml"/><Relationship Id="rId55" Type="http://schemas.openxmlformats.org/officeDocument/2006/relationships/tags" Target="../tags/tag66.xml"/><Relationship Id="rId76" Type="http://schemas.openxmlformats.org/officeDocument/2006/relationships/tags" Target="../tags/tag87.xml"/><Relationship Id="rId97" Type="http://schemas.openxmlformats.org/officeDocument/2006/relationships/tags" Target="../tags/tag108.xml"/><Relationship Id="rId104" Type="http://schemas.openxmlformats.org/officeDocument/2006/relationships/tags" Target="../tags/tag115.xml"/><Relationship Id="rId7" Type="http://schemas.openxmlformats.org/officeDocument/2006/relationships/tags" Target="../tags/tag18.xml"/><Relationship Id="rId71" Type="http://schemas.openxmlformats.org/officeDocument/2006/relationships/tags" Target="../tags/tag82.xml"/><Relationship Id="rId92" Type="http://schemas.openxmlformats.org/officeDocument/2006/relationships/tags" Target="../tags/tag103.xml"/><Relationship Id="rId2" Type="http://schemas.openxmlformats.org/officeDocument/2006/relationships/tags" Target="../tags/tag13.xml"/><Relationship Id="rId29" Type="http://schemas.openxmlformats.org/officeDocument/2006/relationships/tags" Target="../tags/tag40.xml"/><Relationship Id="rId24" Type="http://schemas.openxmlformats.org/officeDocument/2006/relationships/tags" Target="../tags/tag35.xml"/><Relationship Id="rId40" Type="http://schemas.openxmlformats.org/officeDocument/2006/relationships/tags" Target="../tags/tag51.xml"/><Relationship Id="rId45" Type="http://schemas.openxmlformats.org/officeDocument/2006/relationships/tags" Target="../tags/tag56.xml"/><Relationship Id="rId66" Type="http://schemas.openxmlformats.org/officeDocument/2006/relationships/tags" Target="../tags/tag77.xml"/><Relationship Id="rId87" Type="http://schemas.openxmlformats.org/officeDocument/2006/relationships/tags" Target="../tags/tag98.xml"/><Relationship Id="rId110" Type="http://schemas.openxmlformats.org/officeDocument/2006/relationships/tags" Target="../tags/tag121.xml"/><Relationship Id="rId61" Type="http://schemas.openxmlformats.org/officeDocument/2006/relationships/tags" Target="../tags/tag72.xml"/><Relationship Id="rId82" Type="http://schemas.openxmlformats.org/officeDocument/2006/relationships/tags" Target="../tags/tag93.xml"/><Relationship Id="rId19" Type="http://schemas.openxmlformats.org/officeDocument/2006/relationships/tags" Target="../tags/tag30.xml"/><Relationship Id="rId14" Type="http://schemas.openxmlformats.org/officeDocument/2006/relationships/tags" Target="../tags/tag25.xml"/><Relationship Id="rId30" Type="http://schemas.openxmlformats.org/officeDocument/2006/relationships/tags" Target="../tags/tag41.xml"/><Relationship Id="rId35" Type="http://schemas.openxmlformats.org/officeDocument/2006/relationships/tags" Target="../tags/tag46.xml"/><Relationship Id="rId56" Type="http://schemas.openxmlformats.org/officeDocument/2006/relationships/tags" Target="../tags/tag67.xml"/><Relationship Id="rId77" Type="http://schemas.openxmlformats.org/officeDocument/2006/relationships/tags" Target="../tags/tag88.xml"/><Relationship Id="rId100" Type="http://schemas.openxmlformats.org/officeDocument/2006/relationships/tags" Target="../tags/tag111.xml"/><Relationship Id="rId105" Type="http://schemas.openxmlformats.org/officeDocument/2006/relationships/tags" Target="../tags/tag116.xml"/><Relationship Id="rId8" Type="http://schemas.openxmlformats.org/officeDocument/2006/relationships/tags" Target="../tags/tag19.xml"/><Relationship Id="rId51" Type="http://schemas.openxmlformats.org/officeDocument/2006/relationships/tags" Target="../tags/tag62.xml"/><Relationship Id="rId72" Type="http://schemas.openxmlformats.org/officeDocument/2006/relationships/tags" Target="../tags/tag83.xml"/><Relationship Id="rId93" Type="http://schemas.openxmlformats.org/officeDocument/2006/relationships/tags" Target="../tags/tag104.xml"/><Relationship Id="rId98" Type="http://schemas.openxmlformats.org/officeDocument/2006/relationships/tags" Target="../tags/tag109.xml"/><Relationship Id="rId3" Type="http://schemas.openxmlformats.org/officeDocument/2006/relationships/tags" Target="../tags/tag14.xml"/><Relationship Id="rId25" Type="http://schemas.openxmlformats.org/officeDocument/2006/relationships/tags" Target="../tags/tag36.xml"/><Relationship Id="rId46" Type="http://schemas.openxmlformats.org/officeDocument/2006/relationships/tags" Target="../tags/tag57.xml"/><Relationship Id="rId67" Type="http://schemas.openxmlformats.org/officeDocument/2006/relationships/tags" Target="../tags/tag78.xml"/><Relationship Id="rId20" Type="http://schemas.openxmlformats.org/officeDocument/2006/relationships/tags" Target="../tags/tag31.xml"/><Relationship Id="rId41" Type="http://schemas.openxmlformats.org/officeDocument/2006/relationships/tags" Target="../tags/tag52.xml"/><Relationship Id="rId62" Type="http://schemas.openxmlformats.org/officeDocument/2006/relationships/tags" Target="../tags/tag73.xml"/><Relationship Id="rId83" Type="http://schemas.openxmlformats.org/officeDocument/2006/relationships/tags" Target="../tags/tag94.xml"/><Relationship Id="rId88" Type="http://schemas.openxmlformats.org/officeDocument/2006/relationships/tags" Target="../tags/tag99.xml"/><Relationship Id="rId111" Type="http://schemas.openxmlformats.org/officeDocument/2006/relationships/tags" Target="../tags/tag1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7" Type="http://schemas.openxmlformats.org/officeDocument/2006/relationships/image" Target="../media/image13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8.xml"/><Relationship Id="rId4" Type="http://schemas.openxmlformats.org/officeDocument/2006/relationships/tags" Target="../tags/tag12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image" Target="../media/image18.png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image" Target="../media/image17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33.xml"/><Relationship Id="rId10" Type="http://schemas.openxmlformats.org/officeDocument/2006/relationships/tags" Target="../tags/tag138.xml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7" Type="http://schemas.openxmlformats.org/officeDocument/2006/relationships/image" Target="../media/image13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4.xml"/><Relationship Id="rId4" Type="http://schemas.openxmlformats.org/officeDocument/2006/relationships/tags" Target="../tags/tag1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6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7" Type="http://schemas.openxmlformats.org/officeDocument/2006/relationships/image" Target="../media/image13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1.xml"/><Relationship Id="rId4" Type="http://schemas.openxmlformats.org/officeDocument/2006/relationships/tags" Target="../tags/tag15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54.xml"/><Relationship Id="rId7" Type="http://schemas.openxmlformats.org/officeDocument/2006/relationships/tags" Target="../tags/tag158.xml"/><Relationship Id="rId12" Type="http://schemas.openxmlformats.org/officeDocument/2006/relationships/image" Target="../media/image30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image" Target="../media/image29.png"/><Relationship Id="rId5" Type="http://schemas.openxmlformats.org/officeDocument/2006/relationships/tags" Target="../tags/tag156.xml"/><Relationship Id="rId10" Type="http://schemas.openxmlformats.org/officeDocument/2006/relationships/image" Target="../media/image13.png"/><Relationship Id="rId4" Type="http://schemas.openxmlformats.org/officeDocument/2006/relationships/tags" Target="../tags/tag155.xml"/><Relationship Id="rId9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7" Type="http://schemas.openxmlformats.org/officeDocument/2006/relationships/image" Target="../media/image13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3.xml"/><Relationship Id="rId4" Type="http://schemas.openxmlformats.org/officeDocument/2006/relationships/tags" Target="../tags/tag16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13" Type="http://schemas.openxmlformats.org/officeDocument/2006/relationships/image" Target="../media/image32.png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12" Type="http://schemas.openxmlformats.org/officeDocument/2006/relationships/image" Target="../media/image31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68.xml"/><Relationship Id="rId10" Type="http://schemas.openxmlformats.org/officeDocument/2006/relationships/tags" Target="../tags/tag173.xml"/><Relationship Id="rId4" Type="http://schemas.openxmlformats.org/officeDocument/2006/relationships/tags" Target="../tags/tag167.xml"/><Relationship Id="rId9" Type="http://schemas.openxmlformats.org/officeDocument/2006/relationships/tags" Target="../tags/tag172.xml"/><Relationship Id="rId1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76.xml"/><Relationship Id="rId7" Type="http://schemas.openxmlformats.org/officeDocument/2006/relationships/image" Target="../media/image13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8.xml"/><Relationship Id="rId4" Type="http://schemas.openxmlformats.org/officeDocument/2006/relationships/tags" Target="../tags/tag17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191.xml"/><Relationship Id="rId18" Type="http://schemas.openxmlformats.org/officeDocument/2006/relationships/tags" Target="../tags/tag196.xml"/><Relationship Id="rId26" Type="http://schemas.openxmlformats.org/officeDocument/2006/relationships/tags" Target="../tags/tag204.xml"/><Relationship Id="rId39" Type="http://schemas.openxmlformats.org/officeDocument/2006/relationships/image" Target="../media/image32.png"/><Relationship Id="rId21" Type="http://schemas.openxmlformats.org/officeDocument/2006/relationships/tags" Target="../tags/tag199.xml"/><Relationship Id="rId34" Type="http://schemas.openxmlformats.org/officeDocument/2006/relationships/tags" Target="../tags/tag212.xml"/><Relationship Id="rId7" Type="http://schemas.openxmlformats.org/officeDocument/2006/relationships/tags" Target="../tags/tag185.xml"/><Relationship Id="rId12" Type="http://schemas.openxmlformats.org/officeDocument/2006/relationships/tags" Target="../tags/tag190.xml"/><Relationship Id="rId17" Type="http://schemas.openxmlformats.org/officeDocument/2006/relationships/tags" Target="../tags/tag195.xml"/><Relationship Id="rId25" Type="http://schemas.openxmlformats.org/officeDocument/2006/relationships/tags" Target="../tags/tag203.xml"/><Relationship Id="rId33" Type="http://schemas.openxmlformats.org/officeDocument/2006/relationships/tags" Target="../tags/tag211.xml"/><Relationship Id="rId38" Type="http://schemas.openxmlformats.org/officeDocument/2006/relationships/image" Target="../media/image31.png"/><Relationship Id="rId2" Type="http://schemas.openxmlformats.org/officeDocument/2006/relationships/tags" Target="../tags/tag180.xml"/><Relationship Id="rId16" Type="http://schemas.openxmlformats.org/officeDocument/2006/relationships/tags" Target="../tags/tag194.xml"/><Relationship Id="rId20" Type="http://schemas.openxmlformats.org/officeDocument/2006/relationships/tags" Target="../tags/tag198.xml"/><Relationship Id="rId29" Type="http://schemas.openxmlformats.org/officeDocument/2006/relationships/tags" Target="../tags/tag207.xml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tags" Target="../tags/tag189.xml"/><Relationship Id="rId24" Type="http://schemas.openxmlformats.org/officeDocument/2006/relationships/tags" Target="../tags/tag202.xml"/><Relationship Id="rId32" Type="http://schemas.openxmlformats.org/officeDocument/2006/relationships/tags" Target="../tags/tag210.xml"/><Relationship Id="rId37" Type="http://schemas.openxmlformats.org/officeDocument/2006/relationships/image" Target="../media/image13.png"/><Relationship Id="rId40" Type="http://schemas.openxmlformats.org/officeDocument/2006/relationships/image" Target="../media/image34.png"/><Relationship Id="rId5" Type="http://schemas.openxmlformats.org/officeDocument/2006/relationships/tags" Target="../tags/tag183.xml"/><Relationship Id="rId15" Type="http://schemas.openxmlformats.org/officeDocument/2006/relationships/tags" Target="../tags/tag193.xml"/><Relationship Id="rId23" Type="http://schemas.openxmlformats.org/officeDocument/2006/relationships/tags" Target="../tags/tag201.xml"/><Relationship Id="rId28" Type="http://schemas.openxmlformats.org/officeDocument/2006/relationships/tags" Target="../tags/tag206.xml"/><Relationship Id="rId36" Type="http://schemas.openxmlformats.org/officeDocument/2006/relationships/notesSlide" Target="../notesSlides/notesSlide11.xml"/><Relationship Id="rId10" Type="http://schemas.openxmlformats.org/officeDocument/2006/relationships/tags" Target="../tags/tag188.xml"/><Relationship Id="rId19" Type="http://schemas.openxmlformats.org/officeDocument/2006/relationships/tags" Target="../tags/tag197.xml"/><Relationship Id="rId31" Type="http://schemas.openxmlformats.org/officeDocument/2006/relationships/tags" Target="../tags/tag209.xml"/><Relationship Id="rId4" Type="http://schemas.openxmlformats.org/officeDocument/2006/relationships/tags" Target="../tags/tag182.xml"/><Relationship Id="rId9" Type="http://schemas.openxmlformats.org/officeDocument/2006/relationships/tags" Target="../tags/tag187.xml"/><Relationship Id="rId14" Type="http://schemas.openxmlformats.org/officeDocument/2006/relationships/tags" Target="../tags/tag192.xml"/><Relationship Id="rId22" Type="http://schemas.openxmlformats.org/officeDocument/2006/relationships/tags" Target="../tags/tag200.xml"/><Relationship Id="rId27" Type="http://schemas.openxmlformats.org/officeDocument/2006/relationships/tags" Target="../tags/tag205.xml"/><Relationship Id="rId30" Type="http://schemas.openxmlformats.org/officeDocument/2006/relationships/tags" Target="../tags/tag208.xml"/><Relationship Id="rId35" Type="http://schemas.openxmlformats.org/officeDocument/2006/relationships/slideLayout" Target="../slideLayouts/slideLayout1.xml"/><Relationship Id="rId8" Type="http://schemas.openxmlformats.org/officeDocument/2006/relationships/tags" Target="../tags/tag186.xml"/><Relationship Id="rId3" Type="http://schemas.openxmlformats.org/officeDocument/2006/relationships/tags" Target="../tags/tag18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15.xml"/><Relationship Id="rId7" Type="http://schemas.openxmlformats.org/officeDocument/2006/relationships/image" Target="../media/image13.png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7.xml"/><Relationship Id="rId4" Type="http://schemas.openxmlformats.org/officeDocument/2006/relationships/tags" Target="../tags/tag21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13" Type="http://schemas.openxmlformats.org/officeDocument/2006/relationships/image" Target="../media/image36.png"/><Relationship Id="rId3" Type="http://schemas.openxmlformats.org/officeDocument/2006/relationships/tags" Target="../tags/tag220.xml"/><Relationship Id="rId7" Type="http://schemas.openxmlformats.org/officeDocument/2006/relationships/tags" Target="../tags/tag224.xml"/><Relationship Id="rId12" Type="http://schemas.openxmlformats.org/officeDocument/2006/relationships/image" Target="../media/image35.png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222.xml"/><Relationship Id="rId10" Type="http://schemas.openxmlformats.org/officeDocument/2006/relationships/tags" Target="../tags/tag227.xml"/><Relationship Id="rId4" Type="http://schemas.openxmlformats.org/officeDocument/2006/relationships/tags" Target="../tags/tag221.xml"/><Relationship Id="rId9" Type="http://schemas.openxmlformats.org/officeDocument/2006/relationships/tags" Target="../tags/tag226.xml"/><Relationship Id="rId1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7" Type="http://schemas.openxmlformats.org/officeDocument/2006/relationships/image" Target="../media/image13.png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2.xml"/><Relationship Id="rId4" Type="http://schemas.openxmlformats.org/officeDocument/2006/relationships/tags" Target="../tags/tag2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40.xml"/><Relationship Id="rId13" Type="http://schemas.openxmlformats.org/officeDocument/2006/relationships/image" Target="../media/image39.png"/><Relationship Id="rId3" Type="http://schemas.openxmlformats.org/officeDocument/2006/relationships/tags" Target="../tags/tag235.xml"/><Relationship Id="rId7" Type="http://schemas.openxmlformats.org/officeDocument/2006/relationships/tags" Target="../tags/tag239.xml"/><Relationship Id="rId12" Type="http://schemas.openxmlformats.org/officeDocument/2006/relationships/image" Target="../media/image38.png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237.xml"/><Relationship Id="rId10" Type="http://schemas.openxmlformats.org/officeDocument/2006/relationships/tags" Target="../tags/tag242.xml"/><Relationship Id="rId4" Type="http://schemas.openxmlformats.org/officeDocument/2006/relationships/tags" Target="../tags/tag236.xml"/><Relationship Id="rId9" Type="http://schemas.openxmlformats.org/officeDocument/2006/relationships/tags" Target="../tags/tag241.xml"/><Relationship Id="rId1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45.xml"/><Relationship Id="rId7" Type="http://schemas.openxmlformats.org/officeDocument/2006/relationships/image" Target="../media/image13.png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7.xml"/><Relationship Id="rId4" Type="http://schemas.openxmlformats.org/officeDocument/2006/relationships/tags" Target="../tags/tag24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55.xml"/><Relationship Id="rId3" Type="http://schemas.openxmlformats.org/officeDocument/2006/relationships/tags" Target="../tags/tag250.xml"/><Relationship Id="rId7" Type="http://schemas.openxmlformats.org/officeDocument/2006/relationships/tags" Target="../tags/tag254.xml"/><Relationship Id="rId12" Type="http://schemas.openxmlformats.org/officeDocument/2006/relationships/image" Target="../media/image42.png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6" Type="http://schemas.openxmlformats.org/officeDocument/2006/relationships/tags" Target="../tags/tag253.xml"/><Relationship Id="rId11" Type="http://schemas.openxmlformats.org/officeDocument/2006/relationships/image" Target="../media/image41.png"/><Relationship Id="rId5" Type="http://schemas.openxmlformats.org/officeDocument/2006/relationships/tags" Target="../tags/tag252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251.xml"/><Relationship Id="rId9" Type="http://schemas.openxmlformats.org/officeDocument/2006/relationships/tags" Target="../tags/tag25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259.xml"/><Relationship Id="rId7" Type="http://schemas.openxmlformats.org/officeDocument/2006/relationships/image" Target="../media/image13.png"/><Relationship Id="rId2" Type="http://schemas.openxmlformats.org/officeDocument/2006/relationships/tags" Target="../tags/tag258.xml"/><Relationship Id="rId1" Type="http://schemas.openxmlformats.org/officeDocument/2006/relationships/tags" Target="../tags/tag25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1.xml"/><Relationship Id="rId4" Type="http://schemas.openxmlformats.org/officeDocument/2006/relationships/tags" Target="../tags/tag26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264.xml"/><Relationship Id="rId7" Type="http://schemas.openxmlformats.org/officeDocument/2006/relationships/image" Target="../media/image13.png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6.xml"/><Relationship Id="rId4" Type="http://schemas.openxmlformats.org/officeDocument/2006/relationships/tags" Target="../tags/tag26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269.xml"/><Relationship Id="rId7" Type="http://schemas.openxmlformats.org/officeDocument/2006/relationships/image" Target="../media/image13.png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9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7DCA915F-0D91-4396-A6EA-989744CD6289}"/>
              </a:ext>
            </a:extLst>
          </p:cNvPr>
          <p:cNvSpPr txBox="1"/>
          <p:nvPr/>
        </p:nvSpPr>
        <p:spPr>
          <a:xfrm>
            <a:off x="4533900" y="5657157"/>
            <a:ext cx="31242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2021.06.08</a:t>
            </a:r>
            <a:endParaRPr kumimoji="1"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78FF62-7B77-4589-8EA3-C86915467A18}"/>
              </a:ext>
            </a:extLst>
          </p:cNvPr>
          <p:cNvSpPr txBox="1"/>
          <p:nvPr/>
        </p:nvSpPr>
        <p:spPr>
          <a:xfrm>
            <a:off x="9109286" y="4364495"/>
            <a:ext cx="2120630" cy="12926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蒋子仪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 张培洋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 陈经纬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 姜睿宇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 苏建锐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 潘义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E5F3AB-FA48-462D-B038-14FA34602FDB}"/>
              </a:ext>
            </a:extLst>
          </p:cNvPr>
          <p:cNvSpPr txBox="1"/>
          <p:nvPr/>
        </p:nvSpPr>
        <p:spPr>
          <a:xfrm>
            <a:off x="3828071" y="2440656"/>
            <a:ext cx="45358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b="1" spc="600" dirty="0">
                <a:gradFill>
                  <a:gsLst>
                    <a:gs pos="0">
                      <a:srgbClr val="32FFFF">
                        <a:lumMod val="20000"/>
                        <a:lumOff val="80000"/>
                      </a:srgbClr>
                    </a:gs>
                    <a:gs pos="58000">
                      <a:prstClr val="white"/>
                    </a:gs>
                    <a:gs pos="27000">
                      <a:prstClr val="white"/>
                    </a:gs>
                    <a:gs pos="73000">
                      <a:srgbClr val="32FFFF">
                        <a:lumMod val="20000"/>
                        <a:lumOff val="80000"/>
                      </a:srgbClr>
                    </a:gs>
                    <a:gs pos="89000">
                      <a:prstClr val="white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R</a:t>
            </a:r>
            <a:r>
              <a:rPr kumimoji="0" lang="en-US" altLang="zh-CN" sz="8800" b="1" i="0" u="none" strike="noStrike" kern="1200" cap="none" spc="600" normalizeH="0" baseline="0" noProof="0" dirty="0" err="1">
                <a:ln>
                  <a:noFill/>
                </a:ln>
                <a:gradFill>
                  <a:gsLst>
                    <a:gs pos="0">
                      <a:srgbClr val="32FFFF">
                        <a:lumMod val="20000"/>
                        <a:lumOff val="80000"/>
                      </a:srgbClr>
                    </a:gs>
                    <a:gs pos="58000">
                      <a:prstClr val="white"/>
                    </a:gs>
                    <a:gs pos="27000">
                      <a:prstClr val="white"/>
                    </a:gs>
                    <a:gs pos="73000">
                      <a:srgbClr val="32FFFF">
                        <a:lumMod val="20000"/>
                        <a:lumOff val="80000"/>
                      </a:srgbClr>
                    </a:gs>
                    <a:gs pos="89000">
                      <a:prstClr val="white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eport</a:t>
            </a:r>
            <a:endParaRPr kumimoji="0" lang="zh-CN" altLang="en-US" sz="8800" b="1" i="0" u="none" strike="noStrike" kern="1200" cap="none" spc="600" normalizeH="0" baseline="0" noProof="0" dirty="0">
              <a:ln>
                <a:noFill/>
              </a:ln>
              <a:gradFill>
                <a:gsLst>
                  <a:gs pos="0">
                    <a:srgbClr val="32FFFF">
                      <a:lumMod val="20000"/>
                      <a:lumOff val="80000"/>
                    </a:srgbClr>
                  </a:gs>
                  <a:gs pos="58000">
                    <a:prstClr val="white"/>
                  </a:gs>
                  <a:gs pos="27000">
                    <a:prstClr val="white"/>
                  </a:gs>
                  <a:gs pos="73000">
                    <a:srgbClr val="32FFFF">
                      <a:lumMod val="20000"/>
                      <a:lumOff val="80000"/>
                    </a:srgbClr>
                  </a:gs>
                  <a:gs pos="89000">
                    <a:prstClr val="white"/>
                  </a:gs>
                </a:gsLst>
                <a:lin ang="2700000" scaled="0"/>
              </a:gradFill>
              <a:effectLst>
                <a:outerShdw blurRad="215900" dist="190500" dir="2700000" algn="tl">
                  <a:srgbClr val="000000">
                    <a:alpha val="30000"/>
                  </a:srgbClr>
                </a:outerShdw>
              </a:effectLst>
              <a:uLnTx/>
              <a:uFillTx/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410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椭圆 1">
            <a:extLst>
              <a:ext uri="{FF2B5EF4-FFF2-40B4-BE49-F238E27FC236}">
                <a16:creationId xmlns:a16="http://schemas.microsoft.com/office/drawing/2014/main" id="{5BB95AC5-AA18-44F6-B330-35A80E055AD8}"/>
              </a:ext>
            </a:extLst>
          </p:cNvPr>
          <p:cNvSpPr/>
          <p:nvPr/>
        </p:nvSpPr>
        <p:spPr>
          <a:xfrm>
            <a:off x="1065736" y="1530833"/>
            <a:ext cx="4537611" cy="4537611"/>
          </a:xfrm>
          <a:prstGeom prst="ellipse">
            <a:avLst/>
          </a:prstGeom>
          <a:ln>
            <a:noFill/>
          </a:ln>
          <a:effectLst>
            <a:innerShdw blurRad="876300" dir="16200000">
              <a:srgbClr val="1997F5">
                <a:alpha val="32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 useBgFill="1">
        <p:nvSpPr>
          <p:cNvPr id="3" name="椭圆 2">
            <a:extLst>
              <a:ext uri="{FF2B5EF4-FFF2-40B4-BE49-F238E27FC236}">
                <a16:creationId xmlns:a16="http://schemas.microsoft.com/office/drawing/2014/main" id="{A3B452E3-1F5B-4E75-AC65-A03A94947AE8}"/>
              </a:ext>
            </a:extLst>
          </p:cNvPr>
          <p:cNvSpPr/>
          <p:nvPr/>
        </p:nvSpPr>
        <p:spPr>
          <a:xfrm>
            <a:off x="1853615" y="2278823"/>
            <a:ext cx="2949239" cy="2949239"/>
          </a:xfrm>
          <a:prstGeom prst="ellipse">
            <a:avLst/>
          </a:prstGeom>
          <a:ln w="6350">
            <a:noFill/>
          </a:ln>
          <a:effectLst>
            <a:innerShdw blurRad="825500">
              <a:srgbClr val="1997F5">
                <a:alpha val="32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1BAE8DE-2F63-4DF7-9357-DA129CCAF3A5}"/>
              </a:ext>
            </a:extLst>
          </p:cNvPr>
          <p:cNvSpPr/>
          <p:nvPr/>
        </p:nvSpPr>
        <p:spPr>
          <a:xfrm rot="20717941">
            <a:off x="1224464" y="2853425"/>
            <a:ext cx="4220154" cy="1892426"/>
          </a:xfrm>
          <a:prstGeom prst="ellipse">
            <a:avLst/>
          </a:prstGeom>
          <a:noFill/>
          <a:ln w="6350">
            <a:gradFill>
              <a:gsLst>
                <a:gs pos="0">
                  <a:srgbClr val="1997F5">
                    <a:alpha val="0"/>
                  </a:srgbClr>
                </a:gs>
                <a:gs pos="100000">
                  <a:srgbClr val="1997F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C6DC65A-876F-47C8-8105-81A6E62394F0}"/>
              </a:ext>
            </a:extLst>
          </p:cNvPr>
          <p:cNvSpPr/>
          <p:nvPr/>
        </p:nvSpPr>
        <p:spPr>
          <a:xfrm rot="900000">
            <a:off x="1584218" y="3187343"/>
            <a:ext cx="3168182" cy="1420695"/>
          </a:xfrm>
          <a:prstGeom prst="ellipse">
            <a:avLst/>
          </a:prstGeom>
          <a:gradFill>
            <a:gsLst>
              <a:gs pos="63000">
                <a:srgbClr val="1997F5">
                  <a:alpha val="0"/>
                </a:srgbClr>
              </a:gs>
              <a:gs pos="100000">
                <a:srgbClr val="2DD4EA">
                  <a:alpha val="22000"/>
                </a:srgbClr>
              </a:gs>
            </a:gsLst>
            <a:lin ang="5400000" scaled="1"/>
          </a:gradFill>
          <a:ln w="6350">
            <a:gradFill>
              <a:gsLst>
                <a:gs pos="60000">
                  <a:srgbClr val="1997F5">
                    <a:alpha val="0"/>
                  </a:srgbClr>
                </a:gs>
                <a:gs pos="100000">
                  <a:srgbClr val="2DD4EA">
                    <a:alpha val="44000"/>
                  </a:srgbClr>
                </a:gs>
              </a:gsLst>
              <a:lin ang="5400000" scaled="1"/>
            </a:gradFill>
          </a:ln>
          <a:effectLst>
            <a:outerShdw blurRad="546100" dist="50800" dir="5400000" algn="ctr" rotWithShape="0">
              <a:srgbClr val="1997F5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CF2EC3D-75E9-4607-A566-F76F471C8CDE}"/>
              </a:ext>
            </a:extLst>
          </p:cNvPr>
          <p:cNvGrpSpPr/>
          <p:nvPr/>
        </p:nvGrpSpPr>
        <p:grpSpPr>
          <a:xfrm>
            <a:off x="33577" y="1735794"/>
            <a:ext cx="6202128" cy="4396575"/>
            <a:chOff x="-580545" y="1100057"/>
            <a:chExt cx="6806660" cy="4825117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8F53F1C-1C00-43D8-845E-9A8AAC907227}"/>
                </a:ext>
              </a:extLst>
            </p:cNvPr>
            <p:cNvCxnSpPr>
              <a:cxnSpLocks/>
            </p:cNvCxnSpPr>
            <p:nvPr/>
          </p:nvCxnSpPr>
          <p:spPr>
            <a:xfrm>
              <a:off x="933352" y="1772942"/>
              <a:ext cx="1184815" cy="958683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33F10DF-CD91-4D42-B4D0-7E5FF964C6FC}"/>
                </a:ext>
              </a:extLst>
            </p:cNvPr>
            <p:cNvCxnSpPr>
              <a:cxnSpLocks/>
            </p:cNvCxnSpPr>
            <p:nvPr/>
          </p:nvCxnSpPr>
          <p:spPr>
            <a:xfrm>
              <a:off x="318352" y="2108066"/>
              <a:ext cx="1124211" cy="593130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2DD4EA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B9F47FE-EFED-49D1-90D2-891BED111B53}"/>
                </a:ext>
              </a:extLst>
            </p:cNvPr>
            <p:cNvCxnSpPr>
              <a:cxnSpLocks/>
            </p:cNvCxnSpPr>
            <p:nvPr/>
          </p:nvCxnSpPr>
          <p:spPr>
            <a:xfrm>
              <a:off x="-283729" y="2871994"/>
              <a:ext cx="1446831" cy="302138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2DD4EA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17533E4-E457-47BB-BC0E-19695F354604}"/>
                </a:ext>
              </a:extLst>
            </p:cNvPr>
            <p:cNvCxnSpPr>
              <a:cxnSpLocks/>
            </p:cNvCxnSpPr>
            <p:nvPr/>
          </p:nvCxnSpPr>
          <p:spPr>
            <a:xfrm>
              <a:off x="525382" y="1449096"/>
              <a:ext cx="128827" cy="142380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2DD4EA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6A9BC02-4F62-4440-B0CF-B4692F0AC896}"/>
                </a:ext>
              </a:extLst>
            </p:cNvPr>
            <p:cNvCxnSpPr>
              <a:cxnSpLocks/>
            </p:cNvCxnSpPr>
            <p:nvPr/>
          </p:nvCxnSpPr>
          <p:spPr>
            <a:xfrm>
              <a:off x="810967" y="1285514"/>
              <a:ext cx="429664" cy="484914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C9BE78B-D5C3-4520-A0D4-8FA29B06485F}"/>
                </a:ext>
              </a:extLst>
            </p:cNvPr>
            <p:cNvCxnSpPr>
              <a:cxnSpLocks/>
            </p:cNvCxnSpPr>
            <p:nvPr/>
          </p:nvCxnSpPr>
          <p:spPr>
            <a:xfrm>
              <a:off x="1501181" y="1100057"/>
              <a:ext cx="667605" cy="1008009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08FA325-C35C-42D5-A0D6-9BE88B1635F6}"/>
                </a:ext>
              </a:extLst>
            </p:cNvPr>
            <p:cNvCxnSpPr>
              <a:cxnSpLocks/>
            </p:cNvCxnSpPr>
            <p:nvPr/>
          </p:nvCxnSpPr>
          <p:spPr>
            <a:xfrm>
              <a:off x="2212478" y="1111732"/>
              <a:ext cx="322071" cy="95291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7168F1D-A3D3-4EAB-BC8B-7B943A2822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9989" y="1133174"/>
              <a:ext cx="872257" cy="1818382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42A8922-2EF2-4F87-871D-C978C1DBD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8591" y="1264489"/>
              <a:ext cx="758725" cy="854039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B4E8FC9-4282-42C1-B963-01958CCAC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2924" y="1124483"/>
              <a:ext cx="1008641" cy="743615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EA38248-C4DE-408B-8051-92AB5D0176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6455" y="1892040"/>
              <a:ext cx="1180288" cy="731668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90AA37C-0474-4180-A611-C1A2CCB279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8998" y="2369060"/>
              <a:ext cx="1331775" cy="672916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56E6705-0A2D-461B-BD0B-859D4C7CD4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0464" y="2876843"/>
              <a:ext cx="1086938" cy="43987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AAA68CF-2438-4582-B8FB-5EB020FD0B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3775" y="2637295"/>
              <a:ext cx="866640" cy="243019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15F0A16-566F-4CF4-8B0D-DE2FDBEE00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24315" y="3518453"/>
              <a:ext cx="1698483" cy="20846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AC57C61-D418-4E31-AE24-C4D94715B7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56639" y="4203391"/>
              <a:ext cx="1269476" cy="557647"/>
            </a:xfrm>
            <a:prstGeom prst="line">
              <a:avLst/>
            </a:prstGeom>
            <a:ln w="31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136D152-D04F-44AD-A0C7-7333B157C8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7227" y="4478476"/>
              <a:ext cx="1270675" cy="767094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2DD4EA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31D317B-7B4D-421D-B396-99E5CA593E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83535" y="4789448"/>
              <a:ext cx="455574" cy="1135726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A3FA0A9-5192-4872-9D43-10F018DC36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961" y="5264914"/>
              <a:ext cx="411247" cy="303272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143D3B3-061E-429F-BDF0-5203B596BF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792" y="4709776"/>
              <a:ext cx="794122" cy="755871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2DD4EA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5BC0DD9-3E32-4A52-A8B1-965AF659A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80545" y="4206005"/>
              <a:ext cx="1432954" cy="544941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2DD4EA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8" name="椭圆 27">
            <a:extLst>
              <a:ext uri="{FF2B5EF4-FFF2-40B4-BE49-F238E27FC236}">
                <a16:creationId xmlns:a16="http://schemas.microsoft.com/office/drawing/2014/main" id="{EC731F3D-05BE-49C6-AAB0-6EF388DA4097}"/>
              </a:ext>
            </a:extLst>
          </p:cNvPr>
          <p:cNvSpPr/>
          <p:nvPr/>
        </p:nvSpPr>
        <p:spPr>
          <a:xfrm>
            <a:off x="6629588" y="1530833"/>
            <a:ext cx="4537611" cy="4537611"/>
          </a:xfrm>
          <a:prstGeom prst="ellipse">
            <a:avLst/>
          </a:prstGeom>
          <a:ln>
            <a:noFill/>
          </a:ln>
          <a:effectLst>
            <a:innerShdw blurRad="876300" dir="16200000">
              <a:srgbClr val="1997F5">
                <a:alpha val="32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 useBgFill="1">
        <p:nvSpPr>
          <p:cNvPr id="29" name="椭圆 28">
            <a:extLst>
              <a:ext uri="{FF2B5EF4-FFF2-40B4-BE49-F238E27FC236}">
                <a16:creationId xmlns:a16="http://schemas.microsoft.com/office/drawing/2014/main" id="{64F9A40E-D0F4-4F3A-BDA4-C54747A40739}"/>
              </a:ext>
            </a:extLst>
          </p:cNvPr>
          <p:cNvSpPr/>
          <p:nvPr/>
        </p:nvSpPr>
        <p:spPr>
          <a:xfrm>
            <a:off x="7419013" y="2278823"/>
            <a:ext cx="2949239" cy="2949239"/>
          </a:xfrm>
          <a:prstGeom prst="ellipse">
            <a:avLst/>
          </a:prstGeom>
          <a:ln w="6350">
            <a:noFill/>
          </a:ln>
          <a:effectLst>
            <a:innerShdw blurRad="825500">
              <a:srgbClr val="1997F5">
                <a:alpha val="32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ABA1BCE-F246-46C8-AF82-4D4056C8E02B}"/>
              </a:ext>
            </a:extLst>
          </p:cNvPr>
          <p:cNvSpPr/>
          <p:nvPr/>
        </p:nvSpPr>
        <p:spPr>
          <a:xfrm rot="900000">
            <a:off x="7364699" y="3274928"/>
            <a:ext cx="3168182" cy="1420695"/>
          </a:xfrm>
          <a:prstGeom prst="ellipse">
            <a:avLst/>
          </a:prstGeom>
          <a:gradFill>
            <a:gsLst>
              <a:gs pos="63000">
                <a:srgbClr val="1997F5">
                  <a:alpha val="0"/>
                </a:srgbClr>
              </a:gs>
              <a:gs pos="100000">
                <a:srgbClr val="2DD4EA">
                  <a:alpha val="22000"/>
                </a:srgbClr>
              </a:gs>
            </a:gsLst>
            <a:lin ang="5400000" scaled="1"/>
          </a:gradFill>
          <a:ln w="6350">
            <a:gradFill>
              <a:gsLst>
                <a:gs pos="60000">
                  <a:srgbClr val="1997F5">
                    <a:alpha val="0"/>
                  </a:srgbClr>
                </a:gs>
                <a:gs pos="100000">
                  <a:srgbClr val="2DD4EA">
                    <a:alpha val="44000"/>
                  </a:srgbClr>
                </a:gs>
              </a:gsLst>
              <a:lin ang="5400000" scaled="1"/>
            </a:gradFill>
          </a:ln>
          <a:effectLst>
            <a:outerShdw blurRad="546100" dist="50800" dir="5400000" algn="ctr" rotWithShape="0">
              <a:srgbClr val="1997F5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2C97959-1BCA-491E-8ED3-E38D3821CEA7}"/>
              </a:ext>
            </a:extLst>
          </p:cNvPr>
          <p:cNvCxnSpPr>
            <a:cxnSpLocks/>
          </p:cNvCxnSpPr>
          <p:nvPr/>
        </p:nvCxnSpPr>
        <p:spPr>
          <a:xfrm flipH="1">
            <a:off x="10842721" y="2262095"/>
            <a:ext cx="779539" cy="400936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2000">
                  <a:srgbClr val="1997F5"/>
                </a:gs>
                <a:gs pos="100000">
                  <a:srgbClr val="080E31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A1752BF-C9C6-4C24-B33C-66DFCC510DE1}"/>
              </a:ext>
            </a:extLst>
          </p:cNvPr>
          <p:cNvGrpSpPr/>
          <p:nvPr/>
        </p:nvGrpSpPr>
        <p:grpSpPr>
          <a:xfrm>
            <a:off x="6330450" y="1468996"/>
            <a:ext cx="5827972" cy="4521179"/>
            <a:chOff x="6330095" y="807254"/>
            <a:chExt cx="6396034" cy="4961866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E74961A-2EEB-41FE-A58A-64A892CA93C8}"/>
                </a:ext>
              </a:extLst>
            </p:cNvPr>
            <p:cNvCxnSpPr>
              <a:cxnSpLocks/>
            </p:cNvCxnSpPr>
            <p:nvPr/>
          </p:nvCxnSpPr>
          <p:spPr>
            <a:xfrm>
              <a:off x="6618573" y="1887636"/>
              <a:ext cx="1390047" cy="644839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4B1E8B9-E82E-4CE3-9665-C8C2DE74620F}"/>
                </a:ext>
              </a:extLst>
            </p:cNvPr>
            <p:cNvCxnSpPr>
              <a:cxnSpLocks/>
            </p:cNvCxnSpPr>
            <p:nvPr/>
          </p:nvCxnSpPr>
          <p:spPr>
            <a:xfrm>
              <a:off x="6753460" y="1182795"/>
              <a:ext cx="216080" cy="186226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DAF1A4E-6949-40C5-B34E-E70D732025C4}"/>
                </a:ext>
              </a:extLst>
            </p:cNvPr>
            <p:cNvCxnSpPr>
              <a:cxnSpLocks/>
            </p:cNvCxnSpPr>
            <p:nvPr/>
          </p:nvCxnSpPr>
          <p:spPr>
            <a:xfrm>
              <a:off x="6330095" y="2700644"/>
              <a:ext cx="1429864" cy="322419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A3419A4-16C8-46C6-A1E1-8D8ACF917AB6}"/>
                </a:ext>
              </a:extLst>
            </p:cNvPr>
            <p:cNvCxnSpPr>
              <a:cxnSpLocks/>
            </p:cNvCxnSpPr>
            <p:nvPr/>
          </p:nvCxnSpPr>
          <p:spPr>
            <a:xfrm>
              <a:off x="7206357" y="1503296"/>
              <a:ext cx="960126" cy="734173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DB1BEA9A-EA3E-41B9-83DC-63A9D332B203}"/>
                </a:ext>
              </a:extLst>
            </p:cNvPr>
            <p:cNvCxnSpPr>
              <a:cxnSpLocks/>
            </p:cNvCxnSpPr>
            <p:nvPr/>
          </p:nvCxnSpPr>
          <p:spPr>
            <a:xfrm>
              <a:off x="7072230" y="1045756"/>
              <a:ext cx="416504" cy="40334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1E2E8FE-0CF8-46E8-87FE-28EDF31E100F}"/>
                </a:ext>
              </a:extLst>
            </p:cNvPr>
            <p:cNvCxnSpPr>
              <a:cxnSpLocks/>
            </p:cNvCxnSpPr>
            <p:nvPr/>
          </p:nvCxnSpPr>
          <p:spPr>
            <a:xfrm>
              <a:off x="7797789" y="812608"/>
              <a:ext cx="626537" cy="1051704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81B9CD5-E483-4CD7-B9B1-31DA4BC290C3}"/>
                </a:ext>
              </a:extLst>
            </p:cNvPr>
            <p:cNvCxnSpPr>
              <a:cxnSpLocks/>
            </p:cNvCxnSpPr>
            <p:nvPr/>
          </p:nvCxnSpPr>
          <p:spPr>
            <a:xfrm>
              <a:off x="8522948" y="807254"/>
              <a:ext cx="305060" cy="1051704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EB70D809-A37F-42E6-9EBA-BD792CE19C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8802" y="1006620"/>
              <a:ext cx="961440" cy="1853413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08A0C1BC-5B8C-4400-AB1B-E816E6963B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2538" y="1001414"/>
              <a:ext cx="576995" cy="602647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EBBC7CC7-AAD2-4DD0-9797-AD9C97A524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7816" y="844988"/>
              <a:ext cx="672941" cy="556429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8A5A919-14A2-403D-A768-CAFD195330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4715" y="2098904"/>
              <a:ext cx="1025223" cy="542520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A4FD8D84-B987-4818-BAF8-D023BD85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72597" y="2075606"/>
              <a:ext cx="953532" cy="410731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215B270-F68F-4E14-97CA-6BFF0A476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12943" y="2420072"/>
              <a:ext cx="1063705" cy="320290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5FAF0712-7C33-495D-9E7C-629450C77E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75655" y="3192326"/>
              <a:ext cx="1981040" cy="125954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9F9F1AA-8193-47BA-B0B2-10D97684D0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213463" y="3929853"/>
              <a:ext cx="1337528" cy="634205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32E1985F-FC9B-4CEC-85EA-6E71A814CD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9595" y="4220703"/>
              <a:ext cx="1172100" cy="803834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E63FAAFA-F87D-4A76-A0AA-6A2B8E192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930" y="4493974"/>
              <a:ext cx="801647" cy="783760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86F02EFB-8265-415C-B5F2-5A8E1B923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9261" y="4661817"/>
              <a:ext cx="301182" cy="198442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D65537CD-9AAB-464E-9BBA-9E988E3DFA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5241" y="3692895"/>
              <a:ext cx="1199641" cy="149328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AFCDC46-423E-4222-9D37-A042E899EC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44733" y="4466783"/>
              <a:ext cx="504297" cy="1302337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椭圆 52">
            <a:extLst>
              <a:ext uri="{FF2B5EF4-FFF2-40B4-BE49-F238E27FC236}">
                <a16:creationId xmlns:a16="http://schemas.microsoft.com/office/drawing/2014/main" id="{E3A99704-0FA4-4658-B537-8AC164139EFA}"/>
              </a:ext>
            </a:extLst>
          </p:cNvPr>
          <p:cNvSpPr/>
          <p:nvPr/>
        </p:nvSpPr>
        <p:spPr>
          <a:xfrm rot="20717941">
            <a:off x="6783556" y="2925939"/>
            <a:ext cx="4220154" cy="1892426"/>
          </a:xfrm>
          <a:prstGeom prst="ellipse">
            <a:avLst/>
          </a:prstGeom>
          <a:noFill/>
          <a:ln w="6350">
            <a:gradFill>
              <a:gsLst>
                <a:gs pos="0">
                  <a:srgbClr val="1997F5">
                    <a:alpha val="0"/>
                  </a:srgbClr>
                </a:gs>
                <a:gs pos="100000">
                  <a:srgbClr val="1997F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C686A22-AACA-4C3C-B47F-660696B73A7A}"/>
              </a:ext>
            </a:extLst>
          </p:cNvPr>
          <p:cNvGrpSpPr/>
          <p:nvPr/>
        </p:nvGrpSpPr>
        <p:grpSpPr>
          <a:xfrm>
            <a:off x="774961" y="1786523"/>
            <a:ext cx="2231701" cy="794929"/>
            <a:chOff x="441995" y="675248"/>
            <a:chExt cx="2449228" cy="87241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49D77083-9F4A-4140-B59D-F7A09D116CDE}"/>
                </a:ext>
              </a:extLst>
            </p:cNvPr>
            <p:cNvSpPr/>
            <p:nvPr/>
          </p:nvSpPr>
          <p:spPr>
            <a:xfrm>
              <a:off x="473834" y="1139725"/>
              <a:ext cx="1310993" cy="407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+mn-ea"/>
                  <a:sym typeface="FZCuYuan-M03S" charset="0"/>
                </a:rPr>
                <a:t>输入小标题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1C4FD"/>
                    </a:gs>
                    <a:gs pos="522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effectLst/>
                <a:uLnTx/>
                <a:uFillTx/>
                <a:latin typeface="+mn-ea"/>
                <a:sym typeface="FZCuYuan-M03S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3DB807B-3D7D-43A6-A7DF-47E99150BDAC}"/>
                </a:ext>
              </a:extLst>
            </p:cNvPr>
            <p:cNvSpPr txBox="1"/>
            <p:nvPr/>
          </p:nvSpPr>
          <p:spPr>
            <a:xfrm>
              <a:off x="441995" y="675248"/>
              <a:ext cx="2449228" cy="574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-150" dirty="0">
                  <a:gradFill>
                    <a:gsLst>
                      <a:gs pos="0">
                        <a:srgbClr val="11C4FD"/>
                      </a:gs>
                      <a:gs pos="60000">
                        <a:srgbClr val="4DE7D5"/>
                      </a:gs>
                      <a:gs pos="100000">
                        <a:srgbClr val="78FFAA"/>
                      </a:gs>
                    </a:gsLst>
                    <a:lin ang="5400000" scaled="1"/>
                  </a:gradFill>
                  <a:latin typeface="+mn-ea"/>
                </a:rPr>
                <a:t>320,000,000+</a:t>
              </a:r>
              <a:endParaRPr lang="zh-CN" altLang="en-US" sz="2800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74332CF-463F-4BBA-A36D-84A58F635C97}"/>
              </a:ext>
            </a:extLst>
          </p:cNvPr>
          <p:cNvGrpSpPr/>
          <p:nvPr/>
        </p:nvGrpSpPr>
        <p:grpSpPr>
          <a:xfrm>
            <a:off x="3890596" y="1471738"/>
            <a:ext cx="2231701" cy="750879"/>
            <a:chOff x="3652425" y="810263"/>
            <a:chExt cx="2449229" cy="824068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FA6E10D6-2ADB-4FE7-BC71-33A4589EC187}"/>
                </a:ext>
              </a:extLst>
            </p:cNvPr>
            <p:cNvSpPr/>
            <p:nvPr/>
          </p:nvSpPr>
          <p:spPr>
            <a:xfrm>
              <a:off x="3677770" y="1226395"/>
              <a:ext cx="1310994" cy="407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+mn-ea"/>
                  <a:sym typeface="FZCuYuan-M03S" charset="0"/>
                </a:rPr>
                <a:t>输入小标题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1C4FD"/>
                    </a:gs>
                    <a:gs pos="522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effectLst/>
                <a:uLnTx/>
                <a:uFillTx/>
                <a:latin typeface="+mn-ea"/>
                <a:sym typeface="FZCuYuan-M03S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5742F30A-D05A-4F4A-94E2-F25D3621A529}"/>
                </a:ext>
              </a:extLst>
            </p:cNvPr>
            <p:cNvSpPr txBox="1"/>
            <p:nvPr/>
          </p:nvSpPr>
          <p:spPr>
            <a:xfrm>
              <a:off x="3652425" y="810263"/>
              <a:ext cx="2449229" cy="574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-150" dirty="0">
                  <a:gradFill>
                    <a:gsLst>
                      <a:gs pos="0">
                        <a:srgbClr val="11C4FD"/>
                      </a:gs>
                      <a:gs pos="60000">
                        <a:srgbClr val="4DE7D5"/>
                      </a:gs>
                      <a:gs pos="100000">
                        <a:srgbClr val="78FFAA"/>
                      </a:gs>
                    </a:gsLst>
                    <a:lin ang="5400000" scaled="1"/>
                  </a:gradFill>
                  <a:latin typeface="+mn-ea"/>
                </a:rPr>
                <a:t>650,000,000+</a:t>
              </a:r>
              <a:endParaRPr lang="zh-CN" altLang="en-US" sz="2800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607A959-560B-4D73-AA77-31B15716DE24}"/>
              </a:ext>
            </a:extLst>
          </p:cNvPr>
          <p:cNvGrpSpPr/>
          <p:nvPr/>
        </p:nvGrpSpPr>
        <p:grpSpPr>
          <a:xfrm>
            <a:off x="8825034" y="1228579"/>
            <a:ext cx="1268941" cy="791425"/>
            <a:chOff x="9067829" y="543403"/>
            <a:chExt cx="1392627" cy="868567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CA39259-07EA-4E73-B032-7950E41C4484}"/>
                </a:ext>
              </a:extLst>
            </p:cNvPr>
            <p:cNvSpPr/>
            <p:nvPr/>
          </p:nvSpPr>
          <p:spPr>
            <a:xfrm>
              <a:off x="9067829" y="1004034"/>
              <a:ext cx="1310994" cy="407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+mn-ea"/>
                  <a:sym typeface="FZCuYuan-M03S" charset="0"/>
                </a:rPr>
                <a:t>输入小标题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1C4FD"/>
                    </a:gs>
                    <a:gs pos="522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effectLst/>
                <a:uLnTx/>
                <a:uFillTx/>
                <a:latin typeface="+mn-ea"/>
                <a:sym typeface="FZCuYuan-M03S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C49832C7-2B5E-44C8-80BE-BCDD780FB980}"/>
                </a:ext>
              </a:extLst>
            </p:cNvPr>
            <p:cNvSpPr txBox="1"/>
            <p:nvPr/>
          </p:nvSpPr>
          <p:spPr>
            <a:xfrm>
              <a:off x="9337701" y="543403"/>
              <a:ext cx="1122755" cy="574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-150" dirty="0">
                  <a:gradFill>
                    <a:gsLst>
                      <a:gs pos="0">
                        <a:srgbClr val="11C4FD"/>
                      </a:gs>
                      <a:gs pos="60000">
                        <a:srgbClr val="4DE7D5"/>
                      </a:gs>
                      <a:gs pos="100000">
                        <a:srgbClr val="78FFAA"/>
                      </a:gs>
                    </a:gsLst>
                    <a:lin ang="5400000" scaled="1"/>
                  </a:gradFill>
                  <a:latin typeface="+mn-ea"/>
                </a:rPr>
                <a:t>500%</a:t>
              </a:r>
              <a:endParaRPr lang="zh-CN" altLang="en-US" sz="2800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54818F09-1CFD-4B9B-AC82-24099B1E0F4D}"/>
              </a:ext>
            </a:extLst>
          </p:cNvPr>
          <p:cNvGrpSpPr/>
          <p:nvPr/>
        </p:nvGrpSpPr>
        <p:grpSpPr>
          <a:xfrm>
            <a:off x="9983335" y="4732733"/>
            <a:ext cx="1398893" cy="797952"/>
            <a:chOff x="10339034" y="4389112"/>
            <a:chExt cx="1535245" cy="875729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4C1A3391-108C-4F88-96E2-D470FBA53B66}"/>
                </a:ext>
              </a:extLst>
            </p:cNvPr>
            <p:cNvSpPr/>
            <p:nvPr/>
          </p:nvSpPr>
          <p:spPr>
            <a:xfrm>
              <a:off x="10563286" y="4856906"/>
              <a:ext cx="1310993" cy="4079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+mn-ea"/>
                  <a:sym typeface="FZCuYuan-M03S" charset="0"/>
                </a:rPr>
                <a:t>输入小标题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1C4FD"/>
                    </a:gs>
                    <a:gs pos="522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effectLst/>
                <a:uLnTx/>
                <a:uFillTx/>
                <a:latin typeface="+mn-ea"/>
                <a:sym typeface="FZCuYuan-M03S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5925EB66-32DF-4486-9CC4-7FFFB5E02BB9}"/>
                </a:ext>
              </a:extLst>
            </p:cNvPr>
            <p:cNvSpPr txBox="1"/>
            <p:nvPr/>
          </p:nvSpPr>
          <p:spPr>
            <a:xfrm>
              <a:off x="10339034" y="4389112"/>
              <a:ext cx="1321548" cy="574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800" spc="-150" dirty="0">
                  <a:gradFill>
                    <a:gsLst>
                      <a:gs pos="0">
                        <a:srgbClr val="11C4FD"/>
                      </a:gs>
                      <a:gs pos="60000">
                        <a:srgbClr val="4DE7D5"/>
                      </a:gs>
                      <a:gs pos="100000">
                        <a:srgbClr val="78FFAA"/>
                      </a:gs>
                    </a:gsLst>
                    <a:lin ang="5400000" scaled="1"/>
                  </a:gradFill>
                  <a:latin typeface="+mn-ea"/>
                </a:rPr>
                <a:t>3,200+</a:t>
              </a:r>
              <a:endParaRPr lang="zh-CN" altLang="en-US" sz="2800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617C8AAF-4095-4703-B8D3-BF86C0FA64DF}"/>
              </a:ext>
            </a:extLst>
          </p:cNvPr>
          <p:cNvGrpSpPr/>
          <p:nvPr/>
        </p:nvGrpSpPr>
        <p:grpSpPr>
          <a:xfrm>
            <a:off x="7184804" y="5439451"/>
            <a:ext cx="1352275" cy="794691"/>
            <a:chOff x="7173003" y="5548751"/>
            <a:chExt cx="1484083" cy="872151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5C05EACB-E1D6-41CA-A186-7E3FD6917312}"/>
                </a:ext>
              </a:extLst>
            </p:cNvPr>
            <p:cNvSpPr/>
            <p:nvPr/>
          </p:nvSpPr>
          <p:spPr>
            <a:xfrm>
              <a:off x="7173003" y="6012966"/>
              <a:ext cx="1310993" cy="407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+mn-ea"/>
                  <a:sym typeface="FZCuYuan-M03S" charset="0"/>
                </a:rPr>
                <a:t>输入小标题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1C4FD"/>
                    </a:gs>
                    <a:gs pos="522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effectLst/>
                <a:uLnTx/>
                <a:uFillTx/>
                <a:latin typeface="+mn-ea"/>
                <a:sym typeface="FZCuYuan-M03S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B82098A-8B6F-467B-A729-E8C6E5369D40}"/>
                </a:ext>
              </a:extLst>
            </p:cNvPr>
            <p:cNvSpPr txBox="1"/>
            <p:nvPr/>
          </p:nvSpPr>
          <p:spPr>
            <a:xfrm>
              <a:off x="7229982" y="5548751"/>
              <a:ext cx="1427104" cy="574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-150" dirty="0">
                  <a:gradFill>
                    <a:gsLst>
                      <a:gs pos="0">
                        <a:srgbClr val="11C4FD"/>
                      </a:gs>
                      <a:gs pos="60000">
                        <a:srgbClr val="4DE7D5"/>
                      </a:gs>
                      <a:gs pos="100000">
                        <a:srgbClr val="78FFAA"/>
                      </a:gs>
                    </a:gsLst>
                    <a:lin ang="5400000" scaled="1"/>
                  </a:gradFill>
                  <a:latin typeface="+mn-ea"/>
                </a:rPr>
                <a:t>99.99%</a:t>
              </a:r>
              <a:endParaRPr lang="zh-CN" altLang="en-US" sz="2800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BB47A9E-F156-45F6-9F38-151920373DF3}"/>
              </a:ext>
            </a:extLst>
          </p:cNvPr>
          <p:cNvGrpSpPr/>
          <p:nvPr/>
        </p:nvGrpSpPr>
        <p:grpSpPr>
          <a:xfrm>
            <a:off x="4261342" y="4820659"/>
            <a:ext cx="1209081" cy="778778"/>
            <a:chOff x="4059306" y="4485608"/>
            <a:chExt cx="1326932" cy="854687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EAD5BC8A-766D-4EE4-A0AF-F3A43AB0B506}"/>
                </a:ext>
              </a:extLst>
            </p:cNvPr>
            <p:cNvSpPr/>
            <p:nvPr/>
          </p:nvSpPr>
          <p:spPr>
            <a:xfrm>
              <a:off x="4075245" y="4932359"/>
              <a:ext cx="1310993" cy="407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+mn-ea"/>
                  <a:sym typeface="FZCuYuan-M03S" charset="0"/>
                </a:rPr>
                <a:t>输入小标题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1C4FD"/>
                    </a:gs>
                    <a:gs pos="522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effectLst/>
                <a:uLnTx/>
                <a:uFillTx/>
                <a:latin typeface="+mn-ea"/>
                <a:sym typeface="FZCuYuan-M03S" charset="0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CC3771D4-F624-4FA8-826C-08210ECFE068}"/>
                </a:ext>
              </a:extLst>
            </p:cNvPr>
            <p:cNvSpPr txBox="1"/>
            <p:nvPr/>
          </p:nvSpPr>
          <p:spPr>
            <a:xfrm>
              <a:off x="4059306" y="4485608"/>
              <a:ext cx="1122754" cy="574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-150" dirty="0">
                  <a:gradFill>
                    <a:gsLst>
                      <a:gs pos="0">
                        <a:srgbClr val="11C4FD"/>
                      </a:gs>
                      <a:gs pos="60000">
                        <a:srgbClr val="4DE7D5"/>
                      </a:gs>
                      <a:gs pos="100000">
                        <a:srgbClr val="78FFAA"/>
                      </a:gs>
                    </a:gsLst>
                    <a:lin ang="5400000" scaled="1"/>
                  </a:gradFill>
                  <a:latin typeface="+mn-ea"/>
                </a:rPr>
                <a:t>157%</a:t>
              </a:r>
              <a:endParaRPr lang="zh-CN" altLang="en-US" sz="2800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2C9489C2-FF2E-4C69-A976-E2D04FBFBFAB}"/>
              </a:ext>
            </a:extLst>
          </p:cNvPr>
          <p:cNvGrpSpPr/>
          <p:nvPr/>
        </p:nvGrpSpPr>
        <p:grpSpPr>
          <a:xfrm>
            <a:off x="2544099" y="5478584"/>
            <a:ext cx="1195548" cy="834112"/>
            <a:chOff x="2174681" y="5207662"/>
            <a:chExt cx="1312080" cy="915414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C0887DC3-FC6A-4E36-8842-886A9207F774}"/>
                </a:ext>
              </a:extLst>
            </p:cNvPr>
            <p:cNvSpPr/>
            <p:nvPr/>
          </p:nvSpPr>
          <p:spPr>
            <a:xfrm>
              <a:off x="2175767" y="5715140"/>
              <a:ext cx="1310994" cy="407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+mn-ea"/>
                  <a:sym typeface="FZCuYuan-M03S" charset="0"/>
                </a:rPr>
                <a:t>输入小标题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1C4FD"/>
                    </a:gs>
                    <a:gs pos="522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effectLst/>
                <a:uLnTx/>
                <a:uFillTx/>
                <a:latin typeface="+mn-ea"/>
                <a:sym typeface="FZCuYuan-M03S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B3CE96A5-67DD-4D55-B4BD-32CF9310662D}"/>
                </a:ext>
              </a:extLst>
            </p:cNvPr>
            <p:cNvSpPr txBox="1"/>
            <p:nvPr/>
          </p:nvSpPr>
          <p:spPr>
            <a:xfrm>
              <a:off x="2174681" y="5207662"/>
              <a:ext cx="1077014" cy="574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-150" dirty="0">
                  <a:gradFill>
                    <a:gsLst>
                      <a:gs pos="0">
                        <a:srgbClr val="11C4FD"/>
                      </a:gs>
                      <a:gs pos="60000">
                        <a:srgbClr val="4DE7D5"/>
                      </a:gs>
                      <a:gs pos="100000">
                        <a:srgbClr val="78FFAA"/>
                      </a:gs>
                    </a:gsLst>
                    <a:lin ang="5400000" scaled="1"/>
                  </a:gradFill>
                  <a:latin typeface="+mn-ea"/>
                </a:rPr>
                <a:t>317</a:t>
              </a:r>
              <a:r>
                <a:rPr lang="zh-CN" altLang="en-US" b="1" spc="-150" dirty="0">
                  <a:gradFill>
                    <a:gsLst>
                      <a:gs pos="0">
                        <a:srgbClr val="11C4FD"/>
                      </a:gs>
                      <a:gs pos="60000">
                        <a:srgbClr val="4DE7D5"/>
                      </a:gs>
                      <a:gs pos="100000">
                        <a:srgbClr val="78FFAA"/>
                      </a:gs>
                    </a:gsLst>
                    <a:lin ang="5400000" scaled="1"/>
                  </a:gradFill>
                  <a:latin typeface="+mn-ea"/>
                </a:rPr>
                <a:t>亿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722B2BAE-6FEE-466D-B8E5-6180BD2C74DF}"/>
              </a:ext>
            </a:extLst>
          </p:cNvPr>
          <p:cNvGrpSpPr/>
          <p:nvPr/>
        </p:nvGrpSpPr>
        <p:grpSpPr>
          <a:xfrm>
            <a:off x="974376" y="4566241"/>
            <a:ext cx="1194558" cy="793185"/>
            <a:chOff x="451955" y="4206391"/>
            <a:chExt cx="1310993" cy="8704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2DAA1BC5-1936-4D7F-AFF1-5483162FEE8E}"/>
                </a:ext>
              </a:extLst>
            </p:cNvPr>
            <p:cNvSpPr/>
            <p:nvPr/>
          </p:nvSpPr>
          <p:spPr>
            <a:xfrm>
              <a:off x="451955" y="4668953"/>
              <a:ext cx="1310993" cy="407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+mn-ea"/>
                  <a:sym typeface="FZCuYuan-M03S" charset="0"/>
                </a:rPr>
                <a:t>输入小标题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1C4FD"/>
                    </a:gs>
                    <a:gs pos="522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effectLst/>
                <a:uLnTx/>
                <a:uFillTx/>
                <a:latin typeface="+mn-ea"/>
                <a:sym typeface="FZCuYuan-M03S" charset="0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E1E723E-CFD4-49BD-A85B-10DC3A36B452}"/>
                </a:ext>
              </a:extLst>
            </p:cNvPr>
            <p:cNvSpPr txBox="1"/>
            <p:nvPr/>
          </p:nvSpPr>
          <p:spPr>
            <a:xfrm>
              <a:off x="473834" y="4206391"/>
              <a:ext cx="820162" cy="574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-150" dirty="0">
                  <a:gradFill>
                    <a:gsLst>
                      <a:gs pos="0">
                        <a:srgbClr val="11C4FD"/>
                      </a:gs>
                      <a:gs pos="60000">
                        <a:srgbClr val="4DE7D5"/>
                      </a:gs>
                      <a:gs pos="100000">
                        <a:srgbClr val="78FFAA"/>
                      </a:gs>
                    </a:gsLst>
                    <a:lin ang="5400000" scaled="1"/>
                  </a:gradFill>
                  <a:latin typeface="+mn-ea"/>
                </a:rPr>
                <a:t>298</a:t>
              </a:r>
              <a:endParaRPr lang="zh-CN" altLang="en-US" b="1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endParaRPr>
            </a:p>
          </p:txBody>
        </p:sp>
      </p:grpSp>
      <p:sp>
        <p:nvSpPr>
          <p:cNvPr id="81" name="矩形 80">
            <a:extLst>
              <a:ext uri="{FF2B5EF4-FFF2-40B4-BE49-F238E27FC236}">
                <a16:creationId xmlns:a16="http://schemas.microsoft.com/office/drawing/2014/main" id="{513DB1BD-5016-4A70-9ED6-94F5EB746C66}"/>
              </a:ext>
            </a:extLst>
          </p:cNvPr>
          <p:cNvSpPr/>
          <p:nvPr/>
        </p:nvSpPr>
        <p:spPr>
          <a:xfrm>
            <a:off x="8281829" y="3481708"/>
            <a:ext cx="12426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rgbClr val="59EEF3"/>
                    </a:gs>
                  </a:gsLst>
                  <a:lin ang="16200000" scaled="0"/>
                </a:gradFill>
                <a:effectLst/>
                <a:uLnTx/>
                <a:uFillTx/>
                <a:latin typeface="+mj-ea"/>
                <a:ea typeface="+mj-ea"/>
              </a:rPr>
              <a:t>关键词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rgbClr val="59EEF3"/>
                  </a:gs>
                </a:gsLst>
                <a:lin ang="16200000" scaled="0"/>
              </a:gra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ADED0311-2C84-49DB-8A6F-3B258F8257B3}"/>
              </a:ext>
            </a:extLst>
          </p:cNvPr>
          <p:cNvSpPr/>
          <p:nvPr/>
        </p:nvSpPr>
        <p:spPr>
          <a:xfrm>
            <a:off x="2684896" y="3455900"/>
            <a:ext cx="1242649" cy="613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rgbClr val="59EEF3"/>
                    </a:gs>
                  </a:gsLst>
                  <a:lin ang="16200000" scaled="0"/>
                </a:gradFill>
                <a:effectLst/>
                <a:uLnTx/>
                <a:uFillTx/>
                <a:latin typeface="+mj-ea"/>
                <a:ea typeface="+mj-ea"/>
              </a:rPr>
              <a:t>关键词</a:t>
            </a:r>
          </a:p>
        </p:txBody>
      </p:sp>
      <p:sp>
        <p:nvSpPr>
          <p:cNvPr id="82" name="标题 2">
            <a:extLst>
              <a:ext uri="{FF2B5EF4-FFF2-40B4-BE49-F238E27FC236}">
                <a16:creationId xmlns:a16="http://schemas.microsoft.com/office/drawing/2014/main" id="{3297E70B-8B39-4629-9CC0-DA05B7A96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注册后登录界面</a:t>
            </a: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381712EE-E338-447E-83C0-270999863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05" y="900352"/>
            <a:ext cx="12400384" cy="595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0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FFDE970-8F02-4314-8C9F-397E705C3B21}"/>
              </a:ext>
            </a:extLst>
          </p:cNvPr>
          <p:cNvGrpSpPr/>
          <p:nvPr/>
        </p:nvGrpSpPr>
        <p:grpSpPr>
          <a:xfrm>
            <a:off x="1081515" y="1336398"/>
            <a:ext cx="4443929" cy="2306593"/>
            <a:chOff x="1081515" y="850104"/>
            <a:chExt cx="4443929" cy="230659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E956654-61A2-41FF-AE11-FB4C7D237AEA}"/>
                </a:ext>
              </a:extLst>
            </p:cNvPr>
            <p:cNvGrpSpPr/>
            <p:nvPr/>
          </p:nvGrpSpPr>
          <p:grpSpPr>
            <a:xfrm>
              <a:off x="1081515" y="850104"/>
              <a:ext cx="4443929" cy="2306593"/>
              <a:chOff x="1081515" y="763546"/>
              <a:chExt cx="4443929" cy="2306593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3CA8169B-2B6D-402D-A895-59E9A057F330}"/>
                  </a:ext>
                </a:extLst>
              </p:cNvPr>
              <p:cNvGrpSpPr/>
              <p:nvPr/>
            </p:nvGrpSpPr>
            <p:grpSpPr>
              <a:xfrm>
                <a:off x="1373899" y="763546"/>
                <a:ext cx="3859160" cy="1940124"/>
                <a:chOff x="1332262" y="1068775"/>
                <a:chExt cx="3859160" cy="1940124"/>
              </a:xfrm>
            </p:grpSpPr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2AD04A92-862B-4495-AC29-84913AF68C4F}"/>
                    </a:ext>
                  </a:extLst>
                </p:cNvPr>
                <p:cNvGrpSpPr/>
                <p:nvPr/>
              </p:nvGrpSpPr>
              <p:grpSpPr>
                <a:xfrm>
                  <a:off x="1332262" y="1068775"/>
                  <a:ext cx="3859160" cy="1940124"/>
                  <a:chOff x="5874231" y="1943886"/>
                  <a:chExt cx="4515498" cy="2761818"/>
                </a:xfrm>
              </p:grpSpPr>
              <p:sp>
                <p:nvSpPr>
                  <p:cNvPr id="30" name="PA-椭圆 7">
                    <a:extLst>
                      <a:ext uri="{FF2B5EF4-FFF2-40B4-BE49-F238E27FC236}">
                        <a16:creationId xmlns:a16="http://schemas.microsoft.com/office/drawing/2014/main" id="{1111A803-B365-40EF-B1E2-932FB1F855BA}"/>
                      </a:ext>
                    </a:extLst>
                  </p:cNvPr>
                  <p:cNvSpPr/>
                  <p:nvPr>
                    <p:custDataLst>
                      <p:tags r:id="rId97"/>
                    </p:custDataLst>
                  </p:nvPr>
                </p:nvSpPr>
                <p:spPr>
                  <a:xfrm>
                    <a:off x="6777201" y="2094031"/>
                    <a:ext cx="2709558" cy="50292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0F6FC6">
                          <a:alpha val="59000"/>
                        </a:srgbClr>
                      </a:gs>
                      <a:gs pos="100000">
                        <a:srgbClr val="0F6FC6">
                          <a:alpha val="0"/>
                        </a:srgbClr>
                      </a:gs>
                    </a:gsLst>
                    <a:lin ang="5400000" scaled="1"/>
                  </a:gradFill>
                  <a:ln>
                    <a:gradFill>
                      <a:gsLst>
                        <a:gs pos="0">
                          <a:schemeClr val="accent1"/>
                        </a:gs>
                        <a:gs pos="89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" name="PA-椭圆 8">
                    <a:extLst>
                      <a:ext uri="{FF2B5EF4-FFF2-40B4-BE49-F238E27FC236}">
                        <a16:creationId xmlns:a16="http://schemas.microsoft.com/office/drawing/2014/main" id="{6BAE0E98-499E-434D-B964-EEA914DDE8E8}"/>
                      </a:ext>
                    </a:extLst>
                  </p:cNvPr>
                  <p:cNvSpPr/>
                  <p:nvPr>
                    <p:custDataLst>
                      <p:tags r:id="rId98"/>
                    </p:custDataLst>
                  </p:nvPr>
                </p:nvSpPr>
                <p:spPr>
                  <a:xfrm flipV="1">
                    <a:off x="6798791" y="3960608"/>
                    <a:ext cx="2666378" cy="502918"/>
                  </a:xfrm>
                  <a:prstGeom prst="ellipse">
                    <a:avLst/>
                  </a:prstGeom>
                  <a:gradFill>
                    <a:gsLst>
                      <a:gs pos="0">
                        <a:srgbClr val="0F6FC6">
                          <a:alpha val="59000"/>
                        </a:srgbClr>
                      </a:gs>
                      <a:gs pos="100000">
                        <a:srgbClr val="0F6FC6">
                          <a:alpha val="0"/>
                        </a:srgbClr>
                      </a:gs>
                    </a:gsLst>
                    <a:lin ang="5400000" scaled="1"/>
                  </a:gradFill>
                  <a:ln>
                    <a:gradFill>
                      <a:gsLst>
                        <a:gs pos="0">
                          <a:schemeClr val="accent1"/>
                        </a:gs>
                        <a:gs pos="89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PA-椭圆 9">
                    <a:extLst>
                      <a:ext uri="{FF2B5EF4-FFF2-40B4-BE49-F238E27FC236}">
                        <a16:creationId xmlns:a16="http://schemas.microsoft.com/office/drawing/2014/main" id="{F3643659-60DF-4D12-9068-D06C08B5ABF5}"/>
                      </a:ext>
                    </a:extLst>
                  </p:cNvPr>
                  <p:cNvSpPr/>
                  <p:nvPr>
                    <p:custDataLst>
                      <p:tags r:id="rId99"/>
                    </p:custDataLst>
                  </p:nvPr>
                </p:nvSpPr>
                <p:spPr>
                  <a:xfrm flipV="1">
                    <a:off x="5874231" y="3053016"/>
                    <a:ext cx="4515498" cy="502921"/>
                  </a:xfrm>
                  <a:prstGeom prst="ellipse">
                    <a:avLst/>
                  </a:prstGeom>
                  <a:noFill/>
                  <a:ln>
                    <a:gradFill>
                      <a:gsLst>
                        <a:gs pos="0">
                          <a:srgbClr val="59EEF3">
                            <a:alpha val="60000"/>
                          </a:srgbClr>
                        </a:gs>
                        <a:gs pos="89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pSp>
                <p:nvGrpSpPr>
                  <p:cNvPr id="33" name="组合 32">
                    <a:extLst>
                      <a:ext uri="{FF2B5EF4-FFF2-40B4-BE49-F238E27FC236}">
                        <a16:creationId xmlns:a16="http://schemas.microsoft.com/office/drawing/2014/main" id="{B6F0D1AE-43D9-4BD8-8697-4FA207DB9954}"/>
                      </a:ext>
                    </a:extLst>
                  </p:cNvPr>
                  <p:cNvGrpSpPr/>
                  <p:nvPr/>
                </p:nvGrpSpPr>
                <p:grpSpPr>
                  <a:xfrm>
                    <a:off x="8329789" y="2211972"/>
                    <a:ext cx="0" cy="2135347"/>
                    <a:chOff x="11242040" y="2413470"/>
                    <a:chExt cx="0" cy="2135347"/>
                  </a:xfrm>
                </p:grpSpPr>
                <p:cxnSp>
                  <p:nvCxnSpPr>
                    <p:cNvPr id="50" name="PA-直接连接符 27">
                      <a:extLst>
                        <a:ext uri="{FF2B5EF4-FFF2-40B4-BE49-F238E27FC236}">
                          <a16:creationId xmlns:a16="http://schemas.microsoft.com/office/drawing/2014/main" id="{3FED3932-DE7E-4EF2-9FA1-71F196A1DDF3}"/>
                        </a:ext>
                      </a:extLst>
                    </p:cNvPr>
                    <p:cNvCxnSpPr/>
                    <p:nvPr>
                      <p:custDataLst>
                        <p:tags r:id="rId111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>
                              <a:alpha val="50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PA-直接连接符 28">
                      <a:extLst>
                        <a:ext uri="{FF2B5EF4-FFF2-40B4-BE49-F238E27FC236}">
                          <a16:creationId xmlns:a16="http://schemas.microsoft.com/office/drawing/2014/main" id="{B7764581-AE6F-445E-8DBB-81A25EF5590C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112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/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组合 33">
                    <a:extLst>
                      <a:ext uri="{FF2B5EF4-FFF2-40B4-BE49-F238E27FC236}">
                        <a16:creationId xmlns:a16="http://schemas.microsoft.com/office/drawing/2014/main" id="{27117725-1FF0-463D-A3CC-8AF57ADB25E8}"/>
                      </a:ext>
                    </a:extLst>
                  </p:cNvPr>
                  <p:cNvGrpSpPr/>
                  <p:nvPr/>
                </p:nvGrpSpPr>
                <p:grpSpPr>
                  <a:xfrm>
                    <a:off x="8586964" y="1943886"/>
                    <a:ext cx="0" cy="2135347"/>
                    <a:chOff x="11242040" y="2413470"/>
                    <a:chExt cx="0" cy="2135347"/>
                  </a:xfrm>
                </p:grpSpPr>
                <p:cxnSp>
                  <p:nvCxnSpPr>
                    <p:cNvPr id="48" name="PA-直接连接符 25">
                      <a:extLst>
                        <a:ext uri="{FF2B5EF4-FFF2-40B4-BE49-F238E27FC236}">
                          <a16:creationId xmlns:a16="http://schemas.microsoft.com/office/drawing/2014/main" id="{5DB0EAA1-63EC-4F31-812C-4F28917F3E90}"/>
                        </a:ext>
                      </a:extLst>
                    </p:cNvPr>
                    <p:cNvCxnSpPr/>
                    <p:nvPr>
                      <p:custDataLst>
                        <p:tags r:id="rId109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>
                              <a:alpha val="60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PA-直接连接符 26">
                      <a:extLst>
                        <a:ext uri="{FF2B5EF4-FFF2-40B4-BE49-F238E27FC236}">
                          <a16:creationId xmlns:a16="http://schemas.microsoft.com/office/drawing/2014/main" id="{C8B3F697-E35D-498F-A5E4-C0E70E4686A0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110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/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5" name="组合 34">
                    <a:extLst>
                      <a:ext uri="{FF2B5EF4-FFF2-40B4-BE49-F238E27FC236}">
                        <a16:creationId xmlns:a16="http://schemas.microsoft.com/office/drawing/2014/main" id="{1D450110-6A29-4C8B-B7D4-16871916EDE7}"/>
                      </a:ext>
                    </a:extLst>
                  </p:cNvPr>
                  <p:cNvGrpSpPr/>
                  <p:nvPr/>
                </p:nvGrpSpPr>
                <p:grpSpPr>
                  <a:xfrm>
                    <a:off x="7908784" y="2570357"/>
                    <a:ext cx="0" cy="2135347"/>
                    <a:chOff x="11242040" y="2413470"/>
                    <a:chExt cx="0" cy="2135347"/>
                  </a:xfrm>
                </p:grpSpPr>
                <p:cxnSp>
                  <p:nvCxnSpPr>
                    <p:cNvPr id="46" name="PA-直接连接符 23">
                      <a:extLst>
                        <a:ext uri="{FF2B5EF4-FFF2-40B4-BE49-F238E27FC236}">
                          <a16:creationId xmlns:a16="http://schemas.microsoft.com/office/drawing/2014/main" id="{2A9629C6-BACD-48E4-93F0-71D874B61343}"/>
                        </a:ext>
                      </a:extLst>
                    </p:cNvPr>
                    <p:cNvCxnSpPr/>
                    <p:nvPr>
                      <p:custDataLst>
                        <p:tags r:id="rId107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>
                              <a:alpha val="50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PA-直接连接符 24">
                      <a:extLst>
                        <a:ext uri="{FF2B5EF4-FFF2-40B4-BE49-F238E27FC236}">
                          <a16:creationId xmlns:a16="http://schemas.microsoft.com/office/drawing/2014/main" id="{8A0AD261-A7CC-45DD-A2D0-A6453926BF95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108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/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6" name="组合 35">
                    <a:extLst>
                      <a:ext uri="{FF2B5EF4-FFF2-40B4-BE49-F238E27FC236}">
                        <a16:creationId xmlns:a16="http://schemas.microsoft.com/office/drawing/2014/main" id="{A5532276-A5BC-4AFE-B9F4-8D7EC73CAF5D}"/>
                      </a:ext>
                    </a:extLst>
                  </p:cNvPr>
                  <p:cNvGrpSpPr/>
                  <p:nvPr/>
                </p:nvGrpSpPr>
                <p:grpSpPr>
                  <a:xfrm>
                    <a:off x="7653514" y="2328180"/>
                    <a:ext cx="0" cy="2135347"/>
                    <a:chOff x="11242040" y="2413470"/>
                    <a:chExt cx="0" cy="2135347"/>
                  </a:xfrm>
                </p:grpSpPr>
                <p:cxnSp>
                  <p:nvCxnSpPr>
                    <p:cNvPr id="44" name="PA-直接连接符 21">
                      <a:extLst>
                        <a:ext uri="{FF2B5EF4-FFF2-40B4-BE49-F238E27FC236}">
                          <a16:creationId xmlns:a16="http://schemas.microsoft.com/office/drawing/2014/main" id="{0C49D0E2-E66D-44B6-9C81-304D75B5CC18}"/>
                        </a:ext>
                      </a:extLst>
                    </p:cNvPr>
                    <p:cNvCxnSpPr/>
                    <p:nvPr>
                      <p:custDataLst>
                        <p:tags r:id="rId105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>
                              <a:alpha val="40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PA-直接连接符 22">
                      <a:extLst>
                        <a:ext uri="{FF2B5EF4-FFF2-40B4-BE49-F238E27FC236}">
                          <a16:creationId xmlns:a16="http://schemas.microsoft.com/office/drawing/2014/main" id="{00428CBD-26C4-4F2B-93C5-E30F39076D71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106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/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" name="组合 36">
                    <a:extLst>
                      <a:ext uri="{FF2B5EF4-FFF2-40B4-BE49-F238E27FC236}">
                        <a16:creationId xmlns:a16="http://schemas.microsoft.com/office/drawing/2014/main" id="{7DCB7386-0554-4613-A758-2A034F32E9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4444" y="2328180"/>
                    <a:ext cx="0" cy="2135347"/>
                    <a:chOff x="11242040" y="2413470"/>
                    <a:chExt cx="0" cy="2135347"/>
                  </a:xfrm>
                </p:grpSpPr>
                <p:cxnSp>
                  <p:nvCxnSpPr>
                    <p:cNvPr id="42" name="PA-直接连接符 19">
                      <a:extLst>
                        <a:ext uri="{FF2B5EF4-FFF2-40B4-BE49-F238E27FC236}">
                          <a16:creationId xmlns:a16="http://schemas.microsoft.com/office/drawing/2014/main" id="{873348B1-CF49-45A8-9013-777DBE704921}"/>
                        </a:ext>
                      </a:extLst>
                    </p:cNvPr>
                    <p:cNvCxnSpPr/>
                    <p:nvPr>
                      <p:custDataLst>
                        <p:tags r:id="rId103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>
                              <a:alpha val="60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PA-直接连接符 20">
                      <a:extLst>
                        <a:ext uri="{FF2B5EF4-FFF2-40B4-BE49-F238E27FC236}">
                          <a16:creationId xmlns:a16="http://schemas.microsoft.com/office/drawing/2014/main" id="{173FB2BE-1E94-4CC3-A895-062BC4CDCFB0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104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/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8" name="组合 37">
                    <a:extLst>
                      <a:ext uri="{FF2B5EF4-FFF2-40B4-BE49-F238E27FC236}">
                        <a16:creationId xmlns:a16="http://schemas.microsoft.com/office/drawing/2014/main" id="{8B492B00-30FE-437D-930E-DF560F2980FD}"/>
                      </a:ext>
                    </a:extLst>
                  </p:cNvPr>
                  <p:cNvGrpSpPr/>
                  <p:nvPr/>
                </p:nvGrpSpPr>
                <p:grpSpPr>
                  <a:xfrm>
                    <a:off x="8769844" y="2125870"/>
                    <a:ext cx="0" cy="2135347"/>
                    <a:chOff x="11242040" y="2413470"/>
                    <a:chExt cx="0" cy="2135347"/>
                  </a:xfrm>
                </p:grpSpPr>
                <p:cxnSp>
                  <p:nvCxnSpPr>
                    <p:cNvPr id="40" name="PA-直接连接符 17">
                      <a:extLst>
                        <a:ext uri="{FF2B5EF4-FFF2-40B4-BE49-F238E27FC236}">
                          <a16:creationId xmlns:a16="http://schemas.microsoft.com/office/drawing/2014/main" id="{B021DC28-DECA-4174-B012-CF6ADA696D63}"/>
                        </a:ext>
                      </a:extLst>
                    </p:cNvPr>
                    <p:cNvCxnSpPr/>
                    <p:nvPr>
                      <p:custDataLst>
                        <p:tags r:id="rId101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>
                              <a:alpha val="30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PA-直接连接符 18">
                      <a:extLst>
                        <a:ext uri="{FF2B5EF4-FFF2-40B4-BE49-F238E27FC236}">
                          <a16:creationId xmlns:a16="http://schemas.microsoft.com/office/drawing/2014/main" id="{A41974BF-AA15-46B2-BC3A-19F0B79D4395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102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/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9" name="PA-椭圆 16">
                    <a:extLst>
                      <a:ext uri="{FF2B5EF4-FFF2-40B4-BE49-F238E27FC236}">
                        <a16:creationId xmlns:a16="http://schemas.microsoft.com/office/drawing/2014/main" id="{925FC5A9-2957-4AD6-B9E2-E4D53D2E2FAD}"/>
                      </a:ext>
                    </a:extLst>
                  </p:cNvPr>
                  <p:cNvSpPr/>
                  <p:nvPr>
                    <p:custDataLst>
                      <p:tags r:id="rId100"/>
                    </p:custDataLst>
                  </p:nvPr>
                </p:nvSpPr>
                <p:spPr>
                  <a:xfrm>
                    <a:off x="6432614" y="3343392"/>
                    <a:ext cx="3398733" cy="470367"/>
                  </a:xfrm>
                  <a:prstGeom prst="ellipse">
                    <a:avLst/>
                  </a:prstGeom>
                  <a:gradFill>
                    <a:gsLst>
                      <a:gs pos="900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10000"/>
                        </a:schemeClr>
                      </a:gs>
                    </a:gsLst>
                    <a:lin ang="5400000" scaled="1"/>
                  </a:gra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29" name="PA-矩形 58">
                  <a:extLst>
                    <a:ext uri="{FF2B5EF4-FFF2-40B4-BE49-F238E27FC236}">
                      <a16:creationId xmlns:a16="http://schemas.microsoft.com/office/drawing/2014/main" id="{5C307015-DC63-4892-B015-3E73E80B9225}"/>
                    </a:ext>
                  </a:extLst>
                </p:cNvPr>
                <p:cNvSpPr/>
                <p:nvPr>
                  <p:custDataLst>
                    <p:tags r:id="rId96"/>
                  </p:custDataLst>
                </p:nvPr>
              </p:nvSpPr>
              <p:spPr>
                <a:xfrm>
                  <a:off x="2343577" y="1486453"/>
                  <a:ext cx="1616148" cy="1015663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pPr algn="r" defTabSz="457200"/>
                  <a:r>
                    <a:rPr lang="en-US" altLang="zh-CN" sz="6000" dirty="0">
                      <a:solidFill>
                        <a:srgbClr val="FFFFFF"/>
                      </a:solidFill>
                      <a:latin typeface="+mj-ea"/>
                      <a:ea typeface="+mj-ea"/>
                    </a:rPr>
                    <a:t>-8%</a:t>
                  </a:r>
                  <a:endParaRPr lang="zh-CN" altLang="en-US" sz="6000" dirty="0">
                    <a:solidFill>
                      <a:srgbClr val="FFFFFF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7" name="PA-矩形 59">
                <a:extLst>
                  <a:ext uri="{FF2B5EF4-FFF2-40B4-BE49-F238E27FC236}">
                    <a16:creationId xmlns:a16="http://schemas.microsoft.com/office/drawing/2014/main" id="{BD521187-37C1-4EF9-92AF-CFC8872A2CEC}"/>
                  </a:ext>
                </a:extLst>
              </p:cNvPr>
              <p:cNvSpPr/>
              <p:nvPr>
                <p:custDataLst>
                  <p:tags r:id="rId95"/>
                </p:custDataLst>
              </p:nvPr>
            </p:nvSpPr>
            <p:spPr>
              <a:xfrm>
                <a:off x="1081515" y="2731585"/>
                <a:ext cx="444392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bg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</a:rPr>
                  <a:t>在此处输入你的内容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C8B1DF6-7A46-4684-B783-6345728A39FC}"/>
                </a:ext>
              </a:extLst>
            </p:cNvPr>
            <p:cNvGrpSpPr/>
            <p:nvPr/>
          </p:nvGrpSpPr>
          <p:grpSpPr>
            <a:xfrm flipV="1">
              <a:off x="4207290" y="1336896"/>
              <a:ext cx="55916" cy="526147"/>
              <a:chOff x="9597886" y="4587918"/>
              <a:chExt cx="134026" cy="1261136"/>
            </a:xfrm>
          </p:grpSpPr>
          <p:cxnSp>
            <p:nvCxnSpPr>
              <p:cNvPr id="24" name="PA-直接连接符 548">
                <a:extLst>
                  <a:ext uri="{FF2B5EF4-FFF2-40B4-BE49-F238E27FC236}">
                    <a16:creationId xmlns:a16="http://schemas.microsoft.com/office/drawing/2014/main" id="{577BE0C3-78CF-463C-A60D-421A01323EE9}"/>
                  </a:ext>
                </a:extLst>
              </p:cNvPr>
              <p:cNvCxnSpPr>
                <a:cxnSpLocks/>
              </p:cNvCxnSpPr>
              <p:nvPr>
                <p:custDataLst>
                  <p:tags r:id="rId93"/>
                </p:custDataLst>
              </p:nvPr>
            </p:nvCxnSpPr>
            <p:spPr>
              <a:xfrm flipV="1">
                <a:off x="9664899" y="4745502"/>
                <a:ext cx="0" cy="1103552"/>
              </a:xfrm>
              <a:prstGeom prst="line">
                <a:avLst/>
              </a:prstGeom>
              <a:ln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/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PA-椭圆 549">
                <a:extLst>
                  <a:ext uri="{FF2B5EF4-FFF2-40B4-BE49-F238E27FC236}">
                    <a16:creationId xmlns:a16="http://schemas.microsoft.com/office/drawing/2014/main" id="{1F625E76-6ABF-433F-83E5-E4768F7419C8}"/>
                  </a:ext>
                </a:extLst>
              </p:cNvPr>
              <p:cNvSpPr/>
              <p:nvPr>
                <p:custDataLst>
                  <p:tags r:id="rId94"/>
                </p:custDataLst>
              </p:nvPr>
            </p:nvSpPr>
            <p:spPr>
              <a:xfrm flipV="1">
                <a:off x="9597886" y="4587918"/>
                <a:ext cx="134026" cy="134026"/>
              </a:xfrm>
              <a:prstGeom prst="ellipse">
                <a:avLst/>
              </a:prstGeom>
              <a:ln>
                <a:solidFill>
                  <a:srgbClr val="0F6FC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EE0D9EC-C668-4441-9881-A0F26233CC57}"/>
                </a:ext>
              </a:extLst>
            </p:cNvPr>
            <p:cNvGrpSpPr/>
            <p:nvPr/>
          </p:nvGrpSpPr>
          <p:grpSpPr>
            <a:xfrm flipV="1">
              <a:off x="4329163" y="1796375"/>
              <a:ext cx="55916" cy="526147"/>
              <a:chOff x="9597886" y="4587918"/>
              <a:chExt cx="134026" cy="1261136"/>
            </a:xfrm>
          </p:grpSpPr>
          <p:cxnSp>
            <p:nvCxnSpPr>
              <p:cNvPr id="22" name="PA-直接连接符 552">
                <a:extLst>
                  <a:ext uri="{FF2B5EF4-FFF2-40B4-BE49-F238E27FC236}">
                    <a16:creationId xmlns:a16="http://schemas.microsoft.com/office/drawing/2014/main" id="{7E77B128-A709-4DED-BA7A-177AAE691024}"/>
                  </a:ext>
                </a:extLst>
              </p:cNvPr>
              <p:cNvCxnSpPr>
                <a:cxnSpLocks/>
              </p:cNvCxnSpPr>
              <p:nvPr>
                <p:custDataLst>
                  <p:tags r:id="rId91"/>
                </p:custDataLst>
              </p:nvPr>
            </p:nvCxnSpPr>
            <p:spPr>
              <a:xfrm flipV="1">
                <a:off x="9664899" y="4745502"/>
                <a:ext cx="0" cy="1103552"/>
              </a:xfrm>
              <a:prstGeom prst="line">
                <a:avLst/>
              </a:prstGeom>
              <a:ln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/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PA-椭圆 553">
                <a:extLst>
                  <a:ext uri="{FF2B5EF4-FFF2-40B4-BE49-F238E27FC236}">
                    <a16:creationId xmlns:a16="http://schemas.microsoft.com/office/drawing/2014/main" id="{09A9A069-7E6C-4550-8603-CD48B27EAAF4}"/>
                  </a:ext>
                </a:extLst>
              </p:cNvPr>
              <p:cNvSpPr/>
              <p:nvPr>
                <p:custDataLst>
                  <p:tags r:id="rId92"/>
                </p:custDataLst>
              </p:nvPr>
            </p:nvSpPr>
            <p:spPr>
              <a:xfrm flipV="1">
                <a:off x="9597886" y="4587918"/>
                <a:ext cx="134026" cy="134026"/>
              </a:xfrm>
              <a:prstGeom prst="ellipse">
                <a:avLst/>
              </a:prstGeom>
              <a:ln>
                <a:solidFill>
                  <a:srgbClr val="0F6FC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B0A833F-6946-4660-BE55-3BD4A2ECC627}"/>
                </a:ext>
              </a:extLst>
            </p:cNvPr>
            <p:cNvGrpSpPr/>
            <p:nvPr/>
          </p:nvGrpSpPr>
          <p:grpSpPr>
            <a:xfrm flipV="1">
              <a:off x="2122607" y="1789283"/>
              <a:ext cx="55916" cy="526147"/>
              <a:chOff x="9597886" y="4587918"/>
              <a:chExt cx="134026" cy="1261136"/>
            </a:xfrm>
          </p:grpSpPr>
          <p:cxnSp>
            <p:nvCxnSpPr>
              <p:cNvPr id="20" name="PA-直接连接符 555">
                <a:extLst>
                  <a:ext uri="{FF2B5EF4-FFF2-40B4-BE49-F238E27FC236}">
                    <a16:creationId xmlns:a16="http://schemas.microsoft.com/office/drawing/2014/main" id="{6C917962-EC7E-41A7-AC4B-0DB7B8998B62}"/>
                  </a:ext>
                </a:extLst>
              </p:cNvPr>
              <p:cNvCxnSpPr>
                <a:cxnSpLocks/>
              </p:cNvCxnSpPr>
              <p:nvPr>
                <p:custDataLst>
                  <p:tags r:id="rId89"/>
                </p:custDataLst>
              </p:nvPr>
            </p:nvCxnSpPr>
            <p:spPr>
              <a:xfrm flipV="1">
                <a:off x="9664899" y="4745502"/>
                <a:ext cx="0" cy="1103552"/>
              </a:xfrm>
              <a:prstGeom prst="line">
                <a:avLst/>
              </a:prstGeom>
              <a:ln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/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PA-椭圆 556">
                <a:extLst>
                  <a:ext uri="{FF2B5EF4-FFF2-40B4-BE49-F238E27FC236}">
                    <a16:creationId xmlns:a16="http://schemas.microsoft.com/office/drawing/2014/main" id="{75F5CAE7-6951-4F98-89DB-5F325E90D207}"/>
                  </a:ext>
                </a:extLst>
              </p:cNvPr>
              <p:cNvSpPr/>
              <p:nvPr>
                <p:custDataLst>
                  <p:tags r:id="rId90"/>
                </p:custDataLst>
              </p:nvPr>
            </p:nvSpPr>
            <p:spPr>
              <a:xfrm flipV="1">
                <a:off x="9597886" y="4587918"/>
                <a:ext cx="134026" cy="134026"/>
              </a:xfrm>
              <a:prstGeom prst="ellipse">
                <a:avLst/>
              </a:prstGeom>
              <a:ln>
                <a:solidFill>
                  <a:srgbClr val="0F6FC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A85921A-B426-4469-AEFE-D8CD6496F8FC}"/>
                </a:ext>
              </a:extLst>
            </p:cNvPr>
            <p:cNvGrpSpPr/>
            <p:nvPr/>
          </p:nvGrpSpPr>
          <p:grpSpPr>
            <a:xfrm flipV="1">
              <a:off x="2361267" y="1352215"/>
              <a:ext cx="55916" cy="526147"/>
              <a:chOff x="9597886" y="4587918"/>
              <a:chExt cx="134026" cy="1261136"/>
            </a:xfrm>
          </p:grpSpPr>
          <p:cxnSp>
            <p:nvCxnSpPr>
              <p:cNvPr id="18" name="PA-直接连接符 558">
                <a:extLst>
                  <a:ext uri="{FF2B5EF4-FFF2-40B4-BE49-F238E27FC236}">
                    <a16:creationId xmlns:a16="http://schemas.microsoft.com/office/drawing/2014/main" id="{DB6B4101-E415-4182-ACF2-575900142F88}"/>
                  </a:ext>
                </a:extLst>
              </p:cNvPr>
              <p:cNvCxnSpPr>
                <a:cxnSpLocks/>
              </p:cNvCxnSpPr>
              <p:nvPr>
                <p:custDataLst>
                  <p:tags r:id="rId87"/>
                </p:custDataLst>
              </p:nvPr>
            </p:nvCxnSpPr>
            <p:spPr>
              <a:xfrm flipV="1">
                <a:off x="9664899" y="4745502"/>
                <a:ext cx="0" cy="1103552"/>
              </a:xfrm>
              <a:prstGeom prst="line">
                <a:avLst/>
              </a:prstGeom>
              <a:ln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/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PA-椭圆 559">
                <a:extLst>
                  <a:ext uri="{FF2B5EF4-FFF2-40B4-BE49-F238E27FC236}">
                    <a16:creationId xmlns:a16="http://schemas.microsoft.com/office/drawing/2014/main" id="{786DD49D-1BEC-4848-B572-DB2215D8E89A}"/>
                  </a:ext>
                </a:extLst>
              </p:cNvPr>
              <p:cNvSpPr/>
              <p:nvPr>
                <p:custDataLst>
                  <p:tags r:id="rId88"/>
                </p:custDataLst>
              </p:nvPr>
            </p:nvSpPr>
            <p:spPr>
              <a:xfrm flipV="1">
                <a:off x="9597886" y="4587918"/>
                <a:ext cx="134026" cy="134026"/>
              </a:xfrm>
              <a:prstGeom prst="ellipse">
                <a:avLst/>
              </a:prstGeom>
              <a:ln>
                <a:solidFill>
                  <a:srgbClr val="0F6FC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3D8A513-8E75-410B-BB36-AF0CA10F03A6}"/>
              </a:ext>
            </a:extLst>
          </p:cNvPr>
          <p:cNvGrpSpPr/>
          <p:nvPr/>
        </p:nvGrpSpPr>
        <p:grpSpPr>
          <a:xfrm flipH="1" flipV="1">
            <a:off x="1127456" y="3405165"/>
            <a:ext cx="435826" cy="129762"/>
            <a:chOff x="17373964" y="1296713"/>
            <a:chExt cx="961399" cy="286244"/>
          </a:xfrm>
        </p:grpSpPr>
        <p:sp>
          <p:nvSpPr>
            <p:cNvPr id="10" name="PA-平行四边形 585">
              <a:extLst>
                <a:ext uri="{FF2B5EF4-FFF2-40B4-BE49-F238E27FC236}">
                  <a16:creationId xmlns:a16="http://schemas.microsoft.com/office/drawing/2014/main" id="{37639E0F-6486-4E08-86CA-1A2FBE891900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 flipH="1">
              <a:off x="17373964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1" name="PA-平行四边形 586">
              <a:extLst>
                <a:ext uri="{FF2B5EF4-FFF2-40B4-BE49-F238E27FC236}">
                  <a16:creationId xmlns:a16="http://schemas.microsoft.com/office/drawing/2014/main" id="{F9C7E90C-4F32-48CC-AD5A-BD5D6964E536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 flipH="1">
              <a:off x="17695490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6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2" name="PA-平行四边形 587">
              <a:extLst>
                <a:ext uri="{FF2B5EF4-FFF2-40B4-BE49-F238E27FC236}">
                  <a16:creationId xmlns:a16="http://schemas.microsoft.com/office/drawing/2014/main" id="{C23795EF-2150-40E9-9200-C4FCC575FB2C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 flipH="1">
              <a:off x="18017016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2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AB1D7D8-4825-4577-A8BD-4AB5ECE281DA}"/>
              </a:ext>
            </a:extLst>
          </p:cNvPr>
          <p:cNvGrpSpPr/>
          <p:nvPr/>
        </p:nvGrpSpPr>
        <p:grpSpPr>
          <a:xfrm flipV="1">
            <a:off x="5049749" y="3405165"/>
            <a:ext cx="435826" cy="129762"/>
            <a:chOff x="17373964" y="1296713"/>
            <a:chExt cx="961399" cy="286244"/>
          </a:xfrm>
        </p:grpSpPr>
        <p:sp>
          <p:nvSpPr>
            <p:cNvPr id="7" name="PA-平行四边形 590">
              <a:extLst>
                <a:ext uri="{FF2B5EF4-FFF2-40B4-BE49-F238E27FC236}">
                  <a16:creationId xmlns:a16="http://schemas.microsoft.com/office/drawing/2014/main" id="{AF86B45A-6E0C-42AF-B2AE-0128EB416180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 flipH="1">
              <a:off x="17373964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8" name="PA-平行四边形 591">
              <a:extLst>
                <a:ext uri="{FF2B5EF4-FFF2-40B4-BE49-F238E27FC236}">
                  <a16:creationId xmlns:a16="http://schemas.microsoft.com/office/drawing/2014/main" id="{1488779C-C4AE-46BB-A2EE-594694661C80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flipH="1">
              <a:off x="17695490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6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9" name="PA-平行四边形 592">
              <a:extLst>
                <a:ext uri="{FF2B5EF4-FFF2-40B4-BE49-F238E27FC236}">
                  <a16:creationId xmlns:a16="http://schemas.microsoft.com/office/drawing/2014/main" id="{9313C49D-AE22-44A3-820C-E56825A1B00E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 flipH="1">
              <a:off x="18017016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2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19E2390-6A6A-4F5D-A21E-85D9E60075F0}"/>
              </a:ext>
            </a:extLst>
          </p:cNvPr>
          <p:cNvGrpSpPr/>
          <p:nvPr/>
        </p:nvGrpSpPr>
        <p:grpSpPr>
          <a:xfrm>
            <a:off x="1081515" y="3879802"/>
            <a:ext cx="4443929" cy="2306593"/>
            <a:chOff x="1081515" y="3792496"/>
            <a:chExt cx="4443929" cy="2306593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6A455F1-D0BF-4D50-84B3-DE31038B6E50}"/>
                </a:ext>
              </a:extLst>
            </p:cNvPr>
            <p:cNvGrpSpPr/>
            <p:nvPr/>
          </p:nvGrpSpPr>
          <p:grpSpPr>
            <a:xfrm>
              <a:off x="1373899" y="3792496"/>
              <a:ext cx="3859160" cy="1940124"/>
              <a:chOff x="1332262" y="1068775"/>
              <a:chExt cx="3859160" cy="1940124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84624EEA-3FF6-4E5F-80EE-63E0E14E9886}"/>
                  </a:ext>
                </a:extLst>
              </p:cNvPr>
              <p:cNvGrpSpPr/>
              <p:nvPr/>
            </p:nvGrpSpPr>
            <p:grpSpPr>
              <a:xfrm>
                <a:off x="1332262" y="1068775"/>
                <a:ext cx="3859160" cy="1940124"/>
                <a:chOff x="5874231" y="1943886"/>
                <a:chExt cx="4515498" cy="2761818"/>
              </a:xfrm>
            </p:grpSpPr>
            <p:sp>
              <p:nvSpPr>
                <p:cNvPr id="66" name="PA-椭圆 94">
                  <a:extLst>
                    <a:ext uri="{FF2B5EF4-FFF2-40B4-BE49-F238E27FC236}">
                      <a16:creationId xmlns:a16="http://schemas.microsoft.com/office/drawing/2014/main" id="{F931CB21-B55B-4D25-B1DA-1CAE8FDB1D67}"/>
                    </a:ext>
                  </a:extLst>
                </p:cNvPr>
                <p:cNvSpPr/>
                <p:nvPr>
                  <p:custDataLst>
                    <p:tags r:id="rId65"/>
                  </p:custDataLst>
                </p:nvPr>
              </p:nvSpPr>
              <p:spPr>
                <a:xfrm>
                  <a:off x="6777201" y="2094031"/>
                  <a:ext cx="2709558" cy="502920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59000"/>
                      </a:srgbClr>
                    </a:gs>
                    <a:gs pos="100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ln>
                  <a:gradFill>
                    <a:gsLst>
                      <a:gs pos="0">
                        <a:schemeClr val="accent1"/>
                      </a:gs>
                      <a:gs pos="89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PA-椭圆 95">
                  <a:extLst>
                    <a:ext uri="{FF2B5EF4-FFF2-40B4-BE49-F238E27FC236}">
                      <a16:creationId xmlns:a16="http://schemas.microsoft.com/office/drawing/2014/main" id="{8E071958-70FB-4A3F-BA58-12E321249E2E}"/>
                    </a:ext>
                  </a:extLst>
                </p:cNvPr>
                <p:cNvSpPr/>
                <p:nvPr>
                  <p:custDataLst>
                    <p:tags r:id="rId66"/>
                  </p:custDataLst>
                </p:nvPr>
              </p:nvSpPr>
              <p:spPr>
                <a:xfrm flipV="1">
                  <a:off x="6798791" y="3960608"/>
                  <a:ext cx="2666378" cy="502918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59000"/>
                      </a:srgbClr>
                    </a:gs>
                    <a:gs pos="100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ln>
                  <a:gradFill>
                    <a:gsLst>
                      <a:gs pos="0">
                        <a:schemeClr val="accent1"/>
                      </a:gs>
                      <a:gs pos="89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PA-椭圆 96">
                  <a:extLst>
                    <a:ext uri="{FF2B5EF4-FFF2-40B4-BE49-F238E27FC236}">
                      <a16:creationId xmlns:a16="http://schemas.microsoft.com/office/drawing/2014/main" id="{D7F3BA73-A782-435A-9D4D-EC576EC1C521}"/>
                    </a:ext>
                  </a:extLst>
                </p:cNvPr>
                <p:cNvSpPr/>
                <p:nvPr>
                  <p:custDataLst>
                    <p:tags r:id="rId67"/>
                  </p:custDataLst>
                </p:nvPr>
              </p:nvSpPr>
              <p:spPr>
                <a:xfrm flipV="1">
                  <a:off x="5874231" y="3053016"/>
                  <a:ext cx="4515498" cy="502921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rgbClr val="59EEF3">
                          <a:alpha val="60000"/>
                        </a:srgbClr>
                      </a:gs>
                      <a:gs pos="89000">
                        <a:srgbClr val="0F6FC6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69" name="组合 68">
                  <a:extLst>
                    <a:ext uri="{FF2B5EF4-FFF2-40B4-BE49-F238E27FC236}">
                      <a16:creationId xmlns:a16="http://schemas.microsoft.com/office/drawing/2014/main" id="{FABB0E49-928A-4F57-B238-326A08580BE3}"/>
                    </a:ext>
                  </a:extLst>
                </p:cNvPr>
                <p:cNvGrpSpPr/>
                <p:nvPr/>
              </p:nvGrpSpPr>
              <p:grpSpPr>
                <a:xfrm>
                  <a:off x="8329789" y="2211972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86" name="PA-直接连接符 114">
                    <a:extLst>
                      <a:ext uri="{FF2B5EF4-FFF2-40B4-BE49-F238E27FC236}">
                        <a16:creationId xmlns:a16="http://schemas.microsoft.com/office/drawing/2014/main" id="{43D75ABB-D46B-47D0-8CB5-AA59FFA6E567}"/>
                      </a:ext>
                    </a:extLst>
                  </p:cNvPr>
                  <p:cNvCxnSpPr/>
                  <p:nvPr>
                    <p:custDataLst>
                      <p:tags r:id="rId79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5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PA-直接连接符 115">
                    <a:extLst>
                      <a:ext uri="{FF2B5EF4-FFF2-40B4-BE49-F238E27FC236}">
                        <a16:creationId xmlns:a16="http://schemas.microsoft.com/office/drawing/2014/main" id="{48DEA111-5A92-4B08-A3BF-CCF6610DB05A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80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" name="组合 69">
                  <a:extLst>
                    <a:ext uri="{FF2B5EF4-FFF2-40B4-BE49-F238E27FC236}">
                      <a16:creationId xmlns:a16="http://schemas.microsoft.com/office/drawing/2014/main" id="{2F3D7CE0-62F8-4D57-BCA8-E9B2A5EB3737}"/>
                    </a:ext>
                  </a:extLst>
                </p:cNvPr>
                <p:cNvGrpSpPr/>
                <p:nvPr/>
              </p:nvGrpSpPr>
              <p:grpSpPr>
                <a:xfrm>
                  <a:off x="8586964" y="1943886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84" name="PA-直接连接符 112">
                    <a:extLst>
                      <a:ext uri="{FF2B5EF4-FFF2-40B4-BE49-F238E27FC236}">
                        <a16:creationId xmlns:a16="http://schemas.microsoft.com/office/drawing/2014/main" id="{4A157011-CC5E-4653-B9C7-56EDE49772CE}"/>
                      </a:ext>
                    </a:extLst>
                  </p:cNvPr>
                  <p:cNvCxnSpPr/>
                  <p:nvPr>
                    <p:custDataLst>
                      <p:tags r:id="rId77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6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PA-直接连接符 113">
                    <a:extLst>
                      <a:ext uri="{FF2B5EF4-FFF2-40B4-BE49-F238E27FC236}">
                        <a16:creationId xmlns:a16="http://schemas.microsoft.com/office/drawing/2014/main" id="{3EF7BC8C-C465-463F-9342-3A30CD39B5C6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78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组合 70">
                  <a:extLst>
                    <a:ext uri="{FF2B5EF4-FFF2-40B4-BE49-F238E27FC236}">
                      <a16:creationId xmlns:a16="http://schemas.microsoft.com/office/drawing/2014/main" id="{2C8C5391-26D1-4632-AE7C-8F43563141FB}"/>
                    </a:ext>
                  </a:extLst>
                </p:cNvPr>
                <p:cNvGrpSpPr/>
                <p:nvPr/>
              </p:nvGrpSpPr>
              <p:grpSpPr>
                <a:xfrm>
                  <a:off x="7908784" y="2570357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82" name="PA-直接连接符 110">
                    <a:extLst>
                      <a:ext uri="{FF2B5EF4-FFF2-40B4-BE49-F238E27FC236}">
                        <a16:creationId xmlns:a16="http://schemas.microsoft.com/office/drawing/2014/main" id="{DC6CEB58-DE5C-4A9E-A6F2-60A824434382}"/>
                      </a:ext>
                    </a:extLst>
                  </p:cNvPr>
                  <p:cNvCxnSpPr/>
                  <p:nvPr>
                    <p:custDataLst>
                      <p:tags r:id="rId75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5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PA-直接连接符 111">
                    <a:extLst>
                      <a:ext uri="{FF2B5EF4-FFF2-40B4-BE49-F238E27FC236}">
                        <a16:creationId xmlns:a16="http://schemas.microsoft.com/office/drawing/2014/main" id="{D86E7802-F53B-455A-B4D3-5F0F8179BAA2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76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组合 71">
                  <a:extLst>
                    <a:ext uri="{FF2B5EF4-FFF2-40B4-BE49-F238E27FC236}">
                      <a16:creationId xmlns:a16="http://schemas.microsoft.com/office/drawing/2014/main" id="{33909CF1-2A29-4CE1-B727-783C6AF8D55E}"/>
                    </a:ext>
                  </a:extLst>
                </p:cNvPr>
                <p:cNvGrpSpPr/>
                <p:nvPr/>
              </p:nvGrpSpPr>
              <p:grpSpPr>
                <a:xfrm>
                  <a:off x="7653514" y="2328180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80" name="PA-直接连接符 108">
                    <a:extLst>
                      <a:ext uri="{FF2B5EF4-FFF2-40B4-BE49-F238E27FC236}">
                        <a16:creationId xmlns:a16="http://schemas.microsoft.com/office/drawing/2014/main" id="{1B1344F0-F25E-40F0-A304-B92977B45D7D}"/>
                      </a:ext>
                    </a:extLst>
                  </p:cNvPr>
                  <p:cNvCxnSpPr/>
                  <p:nvPr>
                    <p:custDataLst>
                      <p:tags r:id="rId73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4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PA-直接连接符 109">
                    <a:extLst>
                      <a:ext uri="{FF2B5EF4-FFF2-40B4-BE49-F238E27FC236}">
                        <a16:creationId xmlns:a16="http://schemas.microsoft.com/office/drawing/2014/main" id="{C7C03B83-4D15-44D3-AEAC-4AD5E3E59916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74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" name="组合 72">
                  <a:extLst>
                    <a:ext uri="{FF2B5EF4-FFF2-40B4-BE49-F238E27FC236}">
                      <a16:creationId xmlns:a16="http://schemas.microsoft.com/office/drawing/2014/main" id="{E4FE98BB-4E1A-497F-BED6-DDA7A174144B}"/>
                    </a:ext>
                  </a:extLst>
                </p:cNvPr>
                <p:cNvGrpSpPr/>
                <p:nvPr/>
              </p:nvGrpSpPr>
              <p:grpSpPr>
                <a:xfrm>
                  <a:off x="7474444" y="2328180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78" name="PA-直接连接符 106">
                    <a:extLst>
                      <a:ext uri="{FF2B5EF4-FFF2-40B4-BE49-F238E27FC236}">
                        <a16:creationId xmlns:a16="http://schemas.microsoft.com/office/drawing/2014/main" id="{763678BF-C7A5-4A55-B932-A768466AD448}"/>
                      </a:ext>
                    </a:extLst>
                  </p:cNvPr>
                  <p:cNvCxnSpPr/>
                  <p:nvPr>
                    <p:custDataLst>
                      <p:tags r:id="rId71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6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PA-直接连接符 107">
                    <a:extLst>
                      <a:ext uri="{FF2B5EF4-FFF2-40B4-BE49-F238E27FC236}">
                        <a16:creationId xmlns:a16="http://schemas.microsoft.com/office/drawing/2014/main" id="{E17E9B05-6ECD-4DC7-B16A-E96C0369FF0C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72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组合 73">
                  <a:extLst>
                    <a:ext uri="{FF2B5EF4-FFF2-40B4-BE49-F238E27FC236}">
                      <a16:creationId xmlns:a16="http://schemas.microsoft.com/office/drawing/2014/main" id="{6D31ECFC-65CF-4153-85F0-68B8FED6D131}"/>
                    </a:ext>
                  </a:extLst>
                </p:cNvPr>
                <p:cNvGrpSpPr/>
                <p:nvPr/>
              </p:nvGrpSpPr>
              <p:grpSpPr>
                <a:xfrm>
                  <a:off x="8769844" y="2125870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76" name="PA-直接连接符 104">
                    <a:extLst>
                      <a:ext uri="{FF2B5EF4-FFF2-40B4-BE49-F238E27FC236}">
                        <a16:creationId xmlns:a16="http://schemas.microsoft.com/office/drawing/2014/main" id="{4812620F-AA2E-4E0E-91DD-81BD3A0A55E4}"/>
                      </a:ext>
                    </a:extLst>
                  </p:cNvPr>
                  <p:cNvCxnSpPr/>
                  <p:nvPr>
                    <p:custDataLst>
                      <p:tags r:id="rId69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3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PA-直接连接符 105">
                    <a:extLst>
                      <a:ext uri="{FF2B5EF4-FFF2-40B4-BE49-F238E27FC236}">
                        <a16:creationId xmlns:a16="http://schemas.microsoft.com/office/drawing/2014/main" id="{1048ED95-85ED-427F-AB9D-E6D601E49FF0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70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5" name="PA-椭圆 103">
                  <a:extLst>
                    <a:ext uri="{FF2B5EF4-FFF2-40B4-BE49-F238E27FC236}">
                      <a16:creationId xmlns:a16="http://schemas.microsoft.com/office/drawing/2014/main" id="{A1E88031-2DB4-4D2A-A3F9-B721BDBC7D81}"/>
                    </a:ext>
                  </a:extLst>
                </p:cNvPr>
                <p:cNvSpPr/>
                <p:nvPr>
                  <p:custDataLst>
                    <p:tags r:id="rId68"/>
                  </p:custDataLst>
                </p:nvPr>
              </p:nvSpPr>
              <p:spPr>
                <a:xfrm>
                  <a:off x="6432614" y="3343392"/>
                  <a:ext cx="3398733" cy="470367"/>
                </a:xfrm>
                <a:prstGeom prst="ellipse">
                  <a:avLst/>
                </a:prstGeom>
                <a:gradFill>
                  <a:gsLst>
                    <a:gs pos="9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0000"/>
                      </a:schemeClr>
                    </a:gs>
                  </a:gsLst>
                  <a:lin ang="5400000" scaled="1"/>
                </a:gra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PA-矩形 93">
                <a:extLst>
                  <a:ext uri="{FF2B5EF4-FFF2-40B4-BE49-F238E27FC236}">
                    <a16:creationId xmlns:a16="http://schemas.microsoft.com/office/drawing/2014/main" id="{7F9598A5-8165-4CD2-A18C-D442C32E06ED}"/>
                  </a:ext>
                </a:extLst>
              </p:cNvPr>
              <p:cNvSpPr/>
              <p:nvPr>
                <p:custDataLst>
                  <p:tags r:id="rId64"/>
                </p:custDataLst>
              </p:nvPr>
            </p:nvSpPr>
            <p:spPr>
              <a:xfrm>
                <a:off x="2033702" y="1486453"/>
                <a:ext cx="2438488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7200"/>
                <a:r>
                  <a:rPr lang="en-US" altLang="zh-CN" sz="6000" dirty="0">
                    <a:solidFill>
                      <a:srgbClr val="FFFFFF"/>
                    </a:solidFill>
                    <a:effectLst>
                      <a:outerShdw blurRad="317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rPr>
                  <a:t>58.3%</a:t>
                </a:r>
              </a:p>
            </p:txBody>
          </p:sp>
        </p:grpSp>
        <p:sp>
          <p:nvSpPr>
            <p:cNvPr id="63" name="PA-矩形 91">
              <a:extLst>
                <a:ext uri="{FF2B5EF4-FFF2-40B4-BE49-F238E27FC236}">
                  <a16:creationId xmlns:a16="http://schemas.microsoft.com/office/drawing/2014/main" id="{5DC75B11-6AA5-43C3-9451-2E80659AEAC0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081515" y="5760535"/>
              <a:ext cx="44439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在此处输入你的内容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33B5C34A-8E9A-47A1-A5B9-1ABF70D8314A}"/>
              </a:ext>
            </a:extLst>
          </p:cNvPr>
          <p:cNvGrpSpPr/>
          <p:nvPr/>
        </p:nvGrpSpPr>
        <p:grpSpPr>
          <a:xfrm flipH="1" flipV="1">
            <a:off x="1678625" y="5962252"/>
            <a:ext cx="435826" cy="129762"/>
            <a:chOff x="17373964" y="1296713"/>
            <a:chExt cx="961399" cy="286244"/>
          </a:xfrm>
        </p:grpSpPr>
        <p:sp>
          <p:nvSpPr>
            <p:cNvPr id="59" name="PA-平行四边形 595">
              <a:extLst>
                <a:ext uri="{FF2B5EF4-FFF2-40B4-BE49-F238E27FC236}">
                  <a16:creationId xmlns:a16="http://schemas.microsoft.com/office/drawing/2014/main" id="{28C8E7FA-14A9-4E8D-A2C2-5BA954E2BFAE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 flipH="1">
              <a:off x="17373964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60" name="PA-平行四边形 596">
              <a:extLst>
                <a:ext uri="{FF2B5EF4-FFF2-40B4-BE49-F238E27FC236}">
                  <a16:creationId xmlns:a16="http://schemas.microsoft.com/office/drawing/2014/main" id="{A9D0F5E3-D805-4153-8984-CFE9789FE2C9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 flipH="1">
              <a:off x="17695490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6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61" name="PA-平行四边形 597">
              <a:extLst>
                <a:ext uri="{FF2B5EF4-FFF2-40B4-BE49-F238E27FC236}">
                  <a16:creationId xmlns:a16="http://schemas.microsoft.com/office/drawing/2014/main" id="{02D8DA50-8B7D-4620-833D-DC7C46502701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 flipH="1">
              <a:off x="18017016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2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3E75725-5DE6-48B7-8F3A-2B6BCB0B20E9}"/>
              </a:ext>
            </a:extLst>
          </p:cNvPr>
          <p:cNvGrpSpPr/>
          <p:nvPr/>
        </p:nvGrpSpPr>
        <p:grpSpPr>
          <a:xfrm flipV="1">
            <a:off x="4495463" y="5962252"/>
            <a:ext cx="435826" cy="129762"/>
            <a:chOff x="17373964" y="1296713"/>
            <a:chExt cx="961399" cy="286244"/>
          </a:xfrm>
        </p:grpSpPr>
        <p:sp>
          <p:nvSpPr>
            <p:cNvPr id="56" name="PA-平行四边形 600">
              <a:extLst>
                <a:ext uri="{FF2B5EF4-FFF2-40B4-BE49-F238E27FC236}">
                  <a16:creationId xmlns:a16="http://schemas.microsoft.com/office/drawing/2014/main" id="{BF7CA84C-FDE1-403F-9D6D-6955F9488561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 flipH="1">
              <a:off x="17373964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57" name="PA-平行四边形 601">
              <a:extLst>
                <a:ext uri="{FF2B5EF4-FFF2-40B4-BE49-F238E27FC236}">
                  <a16:creationId xmlns:a16="http://schemas.microsoft.com/office/drawing/2014/main" id="{1608393F-90F3-4AB1-8104-B83297C23D65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 flipH="1">
              <a:off x="17695490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6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58" name="PA-平行四边形 602">
              <a:extLst>
                <a:ext uri="{FF2B5EF4-FFF2-40B4-BE49-F238E27FC236}">
                  <a16:creationId xmlns:a16="http://schemas.microsoft.com/office/drawing/2014/main" id="{7090A528-FE1C-4B1B-B8BE-5200FAC24E9A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 flipH="1">
              <a:off x="18017016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2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B15FD58D-6A01-4009-A033-E6BBD1F90A63}"/>
              </a:ext>
            </a:extLst>
          </p:cNvPr>
          <p:cNvGrpSpPr/>
          <p:nvPr/>
        </p:nvGrpSpPr>
        <p:grpSpPr>
          <a:xfrm>
            <a:off x="6655862" y="3879802"/>
            <a:ext cx="4443929" cy="2306593"/>
            <a:chOff x="6844547" y="3792496"/>
            <a:chExt cx="4443929" cy="2306593"/>
          </a:xfrm>
        </p:grpSpPr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17F2FD6E-F56F-4671-96C5-F08B26F30B6E}"/>
                </a:ext>
              </a:extLst>
            </p:cNvPr>
            <p:cNvGrpSpPr/>
            <p:nvPr/>
          </p:nvGrpSpPr>
          <p:grpSpPr>
            <a:xfrm>
              <a:off x="7136931" y="3792496"/>
              <a:ext cx="3859160" cy="1940124"/>
              <a:chOff x="1332262" y="1068775"/>
              <a:chExt cx="3859160" cy="1940124"/>
            </a:xfrm>
          </p:grpSpPr>
          <p:grpSp>
            <p:nvGrpSpPr>
              <p:cNvPr id="113" name="组合 112">
                <a:extLst>
                  <a:ext uri="{FF2B5EF4-FFF2-40B4-BE49-F238E27FC236}">
                    <a16:creationId xmlns:a16="http://schemas.microsoft.com/office/drawing/2014/main" id="{4F3EC819-DC5B-473B-9BCD-E80DCC1875FC}"/>
                  </a:ext>
                </a:extLst>
              </p:cNvPr>
              <p:cNvGrpSpPr/>
              <p:nvPr/>
            </p:nvGrpSpPr>
            <p:grpSpPr>
              <a:xfrm>
                <a:off x="1332262" y="1068775"/>
                <a:ext cx="3859160" cy="1940124"/>
                <a:chOff x="5874231" y="1943886"/>
                <a:chExt cx="4515498" cy="2761818"/>
              </a:xfrm>
            </p:grpSpPr>
            <p:sp>
              <p:nvSpPr>
                <p:cNvPr id="115" name="PA-椭圆 121">
                  <a:extLst>
                    <a:ext uri="{FF2B5EF4-FFF2-40B4-BE49-F238E27FC236}">
                      <a16:creationId xmlns:a16="http://schemas.microsoft.com/office/drawing/2014/main" id="{2BA334C0-7D04-4066-B7B9-EA4FD68B380A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6777201" y="2094031"/>
                  <a:ext cx="2709558" cy="502920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59000"/>
                      </a:srgbClr>
                    </a:gs>
                    <a:gs pos="100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ln>
                  <a:gradFill>
                    <a:gsLst>
                      <a:gs pos="0">
                        <a:schemeClr val="accent1"/>
                      </a:gs>
                      <a:gs pos="89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6" name="PA-椭圆 122">
                  <a:extLst>
                    <a:ext uri="{FF2B5EF4-FFF2-40B4-BE49-F238E27FC236}">
                      <a16:creationId xmlns:a16="http://schemas.microsoft.com/office/drawing/2014/main" id="{DFDEAC21-0D74-4533-8C3A-E862F871126D}"/>
                    </a:ext>
                  </a:extLst>
                </p:cNvPr>
                <p:cNvSpPr/>
                <p:nvPr>
                  <p:custDataLst>
                    <p:tags r:id="rId42"/>
                  </p:custDataLst>
                </p:nvPr>
              </p:nvSpPr>
              <p:spPr>
                <a:xfrm flipV="1">
                  <a:off x="6798791" y="3960608"/>
                  <a:ext cx="2666378" cy="502918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59000"/>
                      </a:srgbClr>
                    </a:gs>
                    <a:gs pos="100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ln>
                  <a:gradFill>
                    <a:gsLst>
                      <a:gs pos="0">
                        <a:schemeClr val="accent1"/>
                      </a:gs>
                      <a:gs pos="89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PA-椭圆 123">
                  <a:extLst>
                    <a:ext uri="{FF2B5EF4-FFF2-40B4-BE49-F238E27FC236}">
                      <a16:creationId xmlns:a16="http://schemas.microsoft.com/office/drawing/2014/main" id="{F64C7BC6-D7E8-4D4E-8624-BB143C9084C1}"/>
                    </a:ext>
                  </a:extLst>
                </p:cNvPr>
                <p:cNvSpPr/>
                <p:nvPr>
                  <p:custDataLst>
                    <p:tags r:id="rId43"/>
                  </p:custDataLst>
                </p:nvPr>
              </p:nvSpPr>
              <p:spPr>
                <a:xfrm flipV="1">
                  <a:off x="5874231" y="3053016"/>
                  <a:ext cx="4515498" cy="502921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rgbClr val="59EEF3">
                          <a:alpha val="60000"/>
                        </a:srgbClr>
                      </a:gs>
                      <a:gs pos="89000">
                        <a:srgbClr val="0F6FC6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118" name="组合 117">
                  <a:extLst>
                    <a:ext uri="{FF2B5EF4-FFF2-40B4-BE49-F238E27FC236}">
                      <a16:creationId xmlns:a16="http://schemas.microsoft.com/office/drawing/2014/main" id="{3E07EBF5-AB08-4635-AA6F-9E9CD521A39A}"/>
                    </a:ext>
                  </a:extLst>
                </p:cNvPr>
                <p:cNvGrpSpPr/>
                <p:nvPr/>
              </p:nvGrpSpPr>
              <p:grpSpPr>
                <a:xfrm>
                  <a:off x="8329789" y="2211972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35" name="PA-直接连接符 141">
                    <a:extLst>
                      <a:ext uri="{FF2B5EF4-FFF2-40B4-BE49-F238E27FC236}">
                        <a16:creationId xmlns:a16="http://schemas.microsoft.com/office/drawing/2014/main" id="{20259161-D344-452B-B4F7-E033FCDF9A14}"/>
                      </a:ext>
                    </a:extLst>
                  </p:cNvPr>
                  <p:cNvCxnSpPr/>
                  <p:nvPr>
                    <p:custDataLst>
                      <p:tags r:id="rId55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5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PA-直接连接符 142">
                    <a:extLst>
                      <a:ext uri="{FF2B5EF4-FFF2-40B4-BE49-F238E27FC236}">
                        <a16:creationId xmlns:a16="http://schemas.microsoft.com/office/drawing/2014/main" id="{0B26E0B5-78A8-4997-8E62-85915F850222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56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9" name="组合 118">
                  <a:extLst>
                    <a:ext uri="{FF2B5EF4-FFF2-40B4-BE49-F238E27FC236}">
                      <a16:creationId xmlns:a16="http://schemas.microsoft.com/office/drawing/2014/main" id="{8D95FB0C-3634-4F23-9249-A30C230A236F}"/>
                    </a:ext>
                  </a:extLst>
                </p:cNvPr>
                <p:cNvGrpSpPr/>
                <p:nvPr/>
              </p:nvGrpSpPr>
              <p:grpSpPr>
                <a:xfrm>
                  <a:off x="8586964" y="1943886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33" name="PA-直接连接符 139">
                    <a:extLst>
                      <a:ext uri="{FF2B5EF4-FFF2-40B4-BE49-F238E27FC236}">
                        <a16:creationId xmlns:a16="http://schemas.microsoft.com/office/drawing/2014/main" id="{C05BA161-F953-4AAE-904F-2247F2F79E20}"/>
                      </a:ext>
                    </a:extLst>
                  </p:cNvPr>
                  <p:cNvCxnSpPr/>
                  <p:nvPr>
                    <p:custDataLst>
                      <p:tags r:id="rId53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6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PA-直接连接符 140">
                    <a:extLst>
                      <a:ext uri="{FF2B5EF4-FFF2-40B4-BE49-F238E27FC236}">
                        <a16:creationId xmlns:a16="http://schemas.microsoft.com/office/drawing/2014/main" id="{340D25A1-8F94-4C45-831E-B2B461D3B52F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54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" name="组合 119">
                  <a:extLst>
                    <a:ext uri="{FF2B5EF4-FFF2-40B4-BE49-F238E27FC236}">
                      <a16:creationId xmlns:a16="http://schemas.microsoft.com/office/drawing/2014/main" id="{689D9733-A53C-444B-8F8A-1C75CB4E6A90}"/>
                    </a:ext>
                  </a:extLst>
                </p:cNvPr>
                <p:cNvGrpSpPr/>
                <p:nvPr/>
              </p:nvGrpSpPr>
              <p:grpSpPr>
                <a:xfrm>
                  <a:off x="7908784" y="2570357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31" name="PA-直接连接符 137">
                    <a:extLst>
                      <a:ext uri="{FF2B5EF4-FFF2-40B4-BE49-F238E27FC236}">
                        <a16:creationId xmlns:a16="http://schemas.microsoft.com/office/drawing/2014/main" id="{08BB3816-AB80-4455-89E3-00444157FBAF}"/>
                      </a:ext>
                    </a:extLst>
                  </p:cNvPr>
                  <p:cNvCxnSpPr/>
                  <p:nvPr>
                    <p:custDataLst>
                      <p:tags r:id="rId51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5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PA-直接连接符 138">
                    <a:extLst>
                      <a:ext uri="{FF2B5EF4-FFF2-40B4-BE49-F238E27FC236}">
                        <a16:creationId xmlns:a16="http://schemas.microsoft.com/office/drawing/2014/main" id="{913AE5A8-7502-4F96-83CF-2EE8236D4E72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52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1" name="组合 120">
                  <a:extLst>
                    <a:ext uri="{FF2B5EF4-FFF2-40B4-BE49-F238E27FC236}">
                      <a16:creationId xmlns:a16="http://schemas.microsoft.com/office/drawing/2014/main" id="{AA0D281A-FF0F-4B5C-AB83-BF915982AA40}"/>
                    </a:ext>
                  </a:extLst>
                </p:cNvPr>
                <p:cNvGrpSpPr/>
                <p:nvPr/>
              </p:nvGrpSpPr>
              <p:grpSpPr>
                <a:xfrm>
                  <a:off x="7653514" y="2328180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29" name="PA-直接连接符 135">
                    <a:extLst>
                      <a:ext uri="{FF2B5EF4-FFF2-40B4-BE49-F238E27FC236}">
                        <a16:creationId xmlns:a16="http://schemas.microsoft.com/office/drawing/2014/main" id="{6976BAED-D5AD-48C9-8853-58FBB4A87E25}"/>
                      </a:ext>
                    </a:extLst>
                  </p:cNvPr>
                  <p:cNvCxnSpPr/>
                  <p:nvPr>
                    <p:custDataLst>
                      <p:tags r:id="rId49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4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PA-直接连接符 136">
                    <a:extLst>
                      <a:ext uri="{FF2B5EF4-FFF2-40B4-BE49-F238E27FC236}">
                        <a16:creationId xmlns:a16="http://schemas.microsoft.com/office/drawing/2014/main" id="{A5BF7162-3A6D-42B4-99BA-A7D12D936D98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50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2" name="组合 121">
                  <a:extLst>
                    <a:ext uri="{FF2B5EF4-FFF2-40B4-BE49-F238E27FC236}">
                      <a16:creationId xmlns:a16="http://schemas.microsoft.com/office/drawing/2014/main" id="{140784F8-0508-4A48-858E-9B1B5AB8621D}"/>
                    </a:ext>
                  </a:extLst>
                </p:cNvPr>
                <p:cNvGrpSpPr/>
                <p:nvPr/>
              </p:nvGrpSpPr>
              <p:grpSpPr>
                <a:xfrm>
                  <a:off x="7474444" y="2328180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27" name="PA-直接连接符 133">
                    <a:extLst>
                      <a:ext uri="{FF2B5EF4-FFF2-40B4-BE49-F238E27FC236}">
                        <a16:creationId xmlns:a16="http://schemas.microsoft.com/office/drawing/2014/main" id="{DEE9559F-6229-4171-9AFC-510EA1ACEC15}"/>
                      </a:ext>
                    </a:extLst>
                  </p:cNvPr>
                  <p:cNvCxnSpPr/>
                  <p:nvPr>
                    <p:custDataLst>
                      <p:tags r:id="rId47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6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PA-直接连接符 134">
                    <a:extLst>
                      <a:ext uri="{FF2B5EF4-FFF2-40B4-BE49-F238E27FC236}">
                        <a16:creationId xmlns:a16="http://schemas.microsoft.com/office/drawing/2014/main" id="{D386558E-39A7-4E78-83A2-105A08E214F2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48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3" name="组合 122">
                  <a:extLst>
                    <a:ext uri="{FF2B5EF4-FFF2-40B4-BE49-F238E27FC236}">
                      <a16:creationId xmlns:a16="http://schemas.microsoft.com/office/drawing/2014/main" id="{90A0CA5C-0927-40AF-BE03-1B9218D10EA8}"/>
                    </a:ext>
                  </a:extLst>
                </p:cNvPr>
                <p:cNvGrpSpPr/>
                <p:nvPr/>
              </p:nvGrpSpPr>
              <p:grpSpPr>
                <a:xfrm>
                  <a:off x="8769844" y="2125870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25" name="PA-直接连接符 131">
                    <a:extLst>
                      <a:ext uri="{FF2B5EF4-FFF2-40B4-BE49-F238E27FC236}">
                        <a16:creationId xmlns:a16="http://schemas.microsoft.com/office/drawing/2014/main" id="{2AC55631-3379-4996-8E7E-9159E8B54BC3}"/>
                      </a:ext>
                    </a:extLst>
                  </p:cNvPr>
                  <p:cNvCxnSpPr/>
                  <p:nvPr>
                    <p:custDataLst>
                      <p:tags r:id="rId45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3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PA-直接连接符 132">
                    <a:extLst>
                      <a:ext uri="{FF2B5EF4-FFF2-40B4-BE49-F238E27FC236}">
                        <a16:creationId xmlns:a16="http://schemas.microsoft.com/office/drawing/2014/main" id="{99E4A4BA-FAD3-4415-91A5-4B06A344D163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46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4" name="PA-椭圆 130">
                  <a:extLst>
                    <a:ext uri="{FF2B5EF4-FFF2-40B4-BE49-F238E27FC236}">
                      <a16:creationId xmlns:a16="http://schemas.microsoft.com/office/drawing/2014/main" id="{85F22ED5-F51C-444E-9BEA-06B4EF5F4950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6432614" y="3343392"/>
                  <a:ext cx="3398733" cy="470367"/>
                </a:xfrm>
                <a:prstGeom prst="ellipse">
                  <a:avLst/>
                </a:prstGeom>
                <a:gradFill>
                  <a:gsLst>
                    <a:gs pos="9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0000"/>
                      </a:schemeClr>
                    </a:gs>
                  </a:gsLst>
                  <a:lin ang="5400000" scaled="1"/>
                </a:gra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14" name="PA-矩形 120">
                <a:extLst>
                  <a:ext uri="{FF2B5EF4-FFF2-40B4-BE49-F238E27FC236}">
                    <a16:creationId xmlns:a16="http://schemas.microsoft.com/office/drawing/2014/main" id="{F1E12161-5F74-45C2-BDCB-120D907ADBC2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2336364" y="1486453"/>
                <a:ext cx="1731564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7200"/>
                <a:r>
                  <a:rPr lang="en-US" altLang="zh-CN" sz="6000" dirty="0">
                    <a:solidFill>
                      <a:srgbClr val="FFFFFF"/>
                    </a:solidFill>
                    <a:effectLst>
                      <a:outerShdw blurRad="317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rPr>
                  <a:t>85%</a:t>
                </a:r>
              </a:p>
            </p:txBody>
          </p:sp>
        </p:grpSp>
        <p:sp>
          <p:nvSpPr>
            <p:cNvPr id="112" name="PA-矩形 118">
              <a:extLst>
                <a:ext uri="{FF2B5EF4-FFF2-40B4-BE49-F238E27FC236}">
                  <a16:creationId xmlns:a16="http://schemas.microsoft.com/office/drawing/2014/main" id="{2E5A33E0-1E66-4B31-B007-8A6CB0D4740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6844547" y="5760535"/>
              <a:ext cx="44439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在此处输入你的内容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943C9523-8415-4E6C-BEC8-4BD749B0F9D0}"/>
              </a:ext>
            </a:extLst>
          </p:cNvPr>
          <p:cNvGrpSpPr/>
          <p:nvPr/>
        </p:nvGrpSpPr>
        <p:grpSpPr>
          <a:xfrm flipV="1">
            <a:off x="7663487" y="4465554"/>
            <a:ext cx="2262472" cy="985626"/>
            <a:chOff x="2275007" y="1489296"/>
            <a:chExt cx="2262472" cy="985626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30DC1843-5B1E-43A4-8807-2C5A6299DA4E}"/>
                </a:ext>
              </a:extLst>
            </p:cNvPr>
            <p:cNvGrpSpPr/>
            <p:nvPr/>
          </p:nvGrpSpPr>
          <p:grpSpPr>
            <a:xfrm flipV="1">
              <a:off x="4359690" y="1489296"/>
              <a:ext cx="55916" cy="526147"/>
              <a:chOff x="9597886" y="4587918"/>
              <a:chExt cx="134026" cy="1261136"/>
            </a:xfrm>
          </p:grpSpPr>
          <p:cxnSp>
            <p:nvCxnSpPr>
              <p:cNvPr id="109" name="PA-直接连接符 566">
                <a:extLst>
                  <a:ext uri="{FF2B5EF4-FFF2-40B4-BE49-F238E27FC236}">
                    <a16:creationId xmlns:a16="http://schemas.microsoft.com/office/drawing/2014/main" id="{ECF97A1A-F278-4898-BB5E-5A0C3B6E62F7}"/>
                  </a:ext>
                </a:extLst>
              </p:cNvPr>
              <p:cNvCxnSpPr>
                <a:cxnSpLocks/>
              </p:cNvCxnSpPr>
              <p:nvPr>
                <p:custDataLst>
                  <p:tags r:id="rId37"/>
                </p:custDataLst>
              </p:nvPr>
            </p:nvCxnSpPr>
            <p:spPr>
              <a:xfrm flipV="1">
                <a:off x="9664899" y="4745502"/>
                <a:ext cx="0" cy="1103552"/>
              </a:xfrm>
              <a:prstGeom prst="line">
                <a:avLst/>
              </a:prstGeom>
              <a:ln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/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PA-椭圆 567">
                <a:extLst>
                  <a:ext uri="{FF2B5EF4-FFF2-40B4-BE49-F238E27FC236}">
                    <a16:creationId xmlns:a16="http://schemas.microsoft.com/office/drawing/2014/main" id="{38FBE9EE-6D3B-4921-AF8A-5F97DD92291D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flipV="1">
                <a:off x="9597886" y="4587918"/>
                <a:ext cx="134026" cy="134026"/>
              </a:xfrm>
              <a:prstGeom prst="ellipse">
                <a:avLst/>
              </a:prstGeom>
              <a:ln>
                <a:solidFill>
                  <a:srgbClr val="0F6FC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1C3D6638-8DC1-4BB4-95EA-DAF38C51E040}"/>
                </a:ext>
              </a:extLst>
            </p:cNvPr>
            <p:cNvGrpSpPr/>
            <p:nvPr/>
          </p:nvGrpSpPr>
          <p:grpSpPr>
            <a:xfrm flipV="1">
              <a:off x="4481563" y="1948775"/>
              <a:ext cx="55916" cy="526147"/>
              <a:chOff x="9597886" y="4587918"/>
              <a:chExt cx="134026" cy="1261136"/>
            </a:xfrm>
          </p:grpSpPr>
          <p:cxnSp>
            <p:nvCxnSpPr>
              <p:cNvPr id="107" name="PA-直接连接符 569">
                <a:extLst>
                  <a:ext uri="{FF2B5EF4-FFF2-40B4-BE49-F238E27FC236}">
                    <a16:creationId xmlns:a16="http://schemas.microsoft.com/office/drawing/2014/main" id="{06BB7AC2-3E89-424E-801B-077B4F558346}"/>
                  </a:ext>
                </a:extLst>
              </p:cNvPr>
              <p:cNvCxnSpPr>
                <a:cxnSpLocks/>
              </p:cNvCxnSpPr>
              <p:nvPr>
                <p:custDataLst>
                  <p:tags r:id="rId35"/>
                </p:custDataLst>
              </p:nvPr>
            </p:nvCxnSpPr>
            <p:spPr>
              <a:xfrm flipV="1">
                <a:off x="9664899" y="4745502"/>
                <a:ext cx="0" cy="1103552"/>
              </a:xfrm>
              <a:prstGeom prst="line">
                <a:avLst/>
              </a:prstGeom>
              <a:ln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/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PA-椭圆 570">
                <a:extLst>
                  <a:ext uri="{FF2B5EF4-FFF2-40B4-BE49-F238E27FC236}">
                    <a16:creationId xmlns:a16="http://schemas.microsoft.com/office/drawing/2014/main" id="{774E3B2F-9586-4740-8B13-73FD68F33AD5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 flipV="1">
                <a:off x="9597886" y="4587918"/>
                <a:ext cx="134026" cy="134026"/>
              </a:xfrm>
              <a:prstGeom prst="ellipse">
                <a:avLst/>
              </a:prstGeom>
              <a:ln>
                <a:solidFill>
                  <a:srgbClr val="0F6FC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6462EACF-9F28-4B6E-961F-52FEED168522}"/>
                </a:ext>
              </a:extLst>
            </p:cNvPr>
            <p:cNvGrpSpPr/>
            <p:nvPr/>
          </p:nvGrpSpPr>
          <p:grpSpPr>
            <a:xfrm flipV="1">
              <a:off x="2275007" y="1941683"/>
              <a:ext cx="55916" cy="526147"/>
              <a:chOff x="9597886" y="4587918"/>
              <a:chExt cx="134026" cy="1261136"/>
            </a:xfrm>
          </p:grpSpPr>
          <p:cxnSp>
            <p:nvCxnSpPr>
              <p:cNvPr id="105" name="PA-直接连接符 572">
                <a:extLst>
                  <a:ext uri="{FF2B5EF4-FFF2-40B4-BE49-F238E27FC236}">
                    <a16:creationId xmlns:a16="http://schemas.microsoft.com/office/drawing/2014/main" id="{24C27BCA-D8F7-488C-9F37-0C1129649C3A}"/>
                  </a:ext>
                </a:extLst>
              </p:cNvPr>
              <p:cNvCxnSpPr>
                <a:cxnSpLocks/>
              </p:cNvCxnSpPr>
              <p:nvPr>
                <p:custDataLst>
                  <p:tags r:id="rId33"/>
                </p:custDataLst>
              </p:nvPr>
            </p:nvCxnSpPr>
            <p:spPr>
              <a:xfrm flipV="1">
                <a:off x="9664899" y="4745502"/>
                <a:ext cx="0" cy="1103552"/>
              </a:xfrm>
              <a:prstGeom prst="line">
                <a:avLst/>
              </a:prstGeom>
              <a:ln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/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PA-椭圆 573">
                <a:extLst>
                  <a:ext uri="{FF2B5EF4-FFF2-40B4-BE49-F238E27FC236}">
                    <a16:creationId xmlns:a16="http://schemas.microsoft.com/office/drawing/2014/main" id="{55446C7F-86D5-402D-B9D7-FA98B9A8A03C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 flipV="1">
                <a:off x="9597886" y="4587918"/>
                <a:ext cx="134026" cy="134026"/>
              </a:xfrm>
              <a:prstGeom prst="ellipse">
                <a:avLst/>
              </a:prstGeom>
              <a:ln>
                <a:solidFill>
                  <a:srgbClr val="0F6FC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08FDDDCB-37A5-4393-9ACF-183B6DBB9D14}"/>
                </a:ext>
              </a:extLst>
            </p:cNvPr>
            <p:cNvGrpSpPr/>
            <p:nvPr/>
          </p:nvGrpSpPr>
          <p:grpSpPr>
            <a:xfrm flipV="1">
              <a:off x="2513667" y="1504615"/>
              <a:ext cx="55916" cy="526147"/>
              <a:chOff x="9597886" y="4587918"/>
              <a:chExt cx="134026" cy="1261136"/>
            </a:xfrm>
          </p:grpSpPr>
          <p:cxnSp>
            <p:nvCxnSpPr>
              <p:cNvPr id="103" name="PA-直接连接符 575">
                <a:extLst>
                  <a:ext uri="{FF2B5EF4-FFF2-40B4-BE49-F238E27FC236}">
                    <a16:creationId xmlns:a16="http://schemas.microsoft.com/office/drawing/2014/main" id="{F65C7A83-B137-41B7-B28E-D1DB2BB14B0A}"/>
                  </a:ext>
                </a:extLst>
              </p:cNvPr>
              <p:cNvCxnSpPr>
                <a:cxnSpLocks/>
              </p:cNvCxnSpPr>
              <p:nvPr>
                <p:custDataLst>
                  <p:tags r:id="rId31"/>
                </p:custDataLst>
              </p:nvPr>
            </p:nvCxnSpPr>
            <p:spPr>
              <a:xfrm flipV="1">
                <a:off x="9664899" y="4745502"/>
                <a:ext cx="0" cy="1103552"/>
              </a:xfrm>
              <a:prstGeom prst="line">
                <a:avLst/>
              </a:prstGeom>
              <a:ln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/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PA-椭圆 576">
                <a:extLst>
                  <a:ext uri="{FF2B5EF4-FFF2-40B4-BE49-F238E27FC236}">
                    <a16:creationId xmlns:a16="http://schemas.microsoft.com/office/drawing/2014/main" id="{C4BB176D-52DD-4996-BB14-A235FA1F43E6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flipV="1">
                <a:off x="9597886" y="4587918"/>
                <a:ext cx="134026" cy="134026"/>
              </a:xfrm>
              <a:prstGeom prst="ellipse">
                <a:avLst/>
              </a:prstGeom>
              <a:ln>
                <a:solidFill>
                  <a:srgbClr val="0F6FC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B8B5080F-A4CF-4B97-B192-80D16A2E6454}"/>
              </a:ext>
            </a:extLst>
          </p:cNvPr>
          <p:cNvGrpSpPr/>
          <p:nvPr/>
        </p:nvGrpSpPr>
        <p:grpSpPr>
          <a:xfrm flipV="1">
            <a:off x="10013422" y="5962252"/>
            <a:ext cx="435826" cy="129762"/>
            <a:chOff x="17373964" y="1296713"/>
            <a:chExt cx="961399" cy="286244"/>
          </a:xfrm>
        </p:grpSpPr>
        <p:sp>
          <p:nvSpPr>
            <p:cNvPr id="96" name="PA-平行四边形 605">
              <a:extLst>
                <a:ext uri="{FF2B5EF4-FFF2-40B4-BE49-F238E27FC236}">
                  <a16:creationId xmlns:a16="http://schemas.microsoft.com/office/drawing/2014/main" id="{3EE77B6D-CB76-44BF-87F6-62651C6AE697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 flipH="1">
              <a:off x="17373964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97" name="PA-平行四边形 606">
              <a:extLst>
                <a:ext uri="{FF2B5EF4-FFF2-40B4-BE49-F238E27FC236}">
                  <a16:creationId xmlns:a16="http://schemas.microsoft.com/office/drawing/2014/main" id="{4925BE07-3066-4CCC-AC0F-5290A172221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 flipH="1">
              <a:off x="17695490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6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98" name="PA-平行四边形 607">
              <a:extLst>
                <a:ext uri="{FF2B5EF4-FFF2-40B4-BE49-F238E27FC236}">
                  <a16:creationId xmlns:a16="http://schemas.microsoft.com/office/drawing/2014/main" id="{99C7D33E-FD42-49CA-A636-365804B29BD2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 flipH="1">
              <a:off x="18017016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2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1E8941FE-E5B1-4946-97FB-9F972C1CD07A}"/>
              </a:ext>
            </a:extLst>
          </p:cNvPr>
          <p:cNvGrpSpPr/>
          <p:nvPr/>
        </p:nvGrpSpPr>
        <p:grpSpPr>
          <a:xfrm flipH="1" flipV="1">
            <a:off x="7312324" y="5962252"/>
            <a:ext cx="435826" cy="129762"/>
            <a:chOff x="17373964" y="1296713"/>
            <a:chExt cx="961399" cy="286244"/>
          </a:xfrm>
        </p:grpSpPr>
        <p:sp>
          <p:nvSpPr>
            <p:cNvPr id="93" name="PA-平行四边形 610">
              <a:extLst>
                <a:ext uri="{FF2B5EF4-FFF2-40B4-BE49-F238E27FC236}">
                  <a16:creationId xmlns:a16="http://schemas.microsoft.com/office/drawing/2014/main" id="{E6812826-5046-446C-85D4-01E28DBE19E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flipH="1">
              <a:off x="17373964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94" name="PA-平行四边形 611">
              <a:extLst>
                <a:ext uri="{FF2B5EF4-FFF2-40B4-BE49-F238E27FC236}">
                  <a16:creationId xmlns:a16="http://schemas.microsoft.com/office/drawing/2014/main" id="{2AA88D38-7767-4282-BF34-C54673612516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 flipH="1">
              <a:off x="17695490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6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95" name="PA-平行四边形 612">
              <a:extLst>
                <a:ext uri="{FF2B5EF4-FFF2-40B4-BE49-F238E27FC236}">
                  <a16:creationId xmlns:a16="http://schemas.microsoft.com/office/drawing/2014/main" id="{2EDDC447-59A4-4D3F-B86D-431A8931479A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 flipH="1">
              <a:off x="18017016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2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4FFC80ED-4E22-4DD9-884E-34404A584DCD}"/>
              </a:ext>
            </a:extLst>
          </p:cNvPr>
          <p:cNvGrpSpPr/>
          <p:nvPr/>
        </p:nvGrpSpPr>
        <p:grpSpPr>
          <a:xfrm>
            <a:off x="6655862" y="1336398"/>
            <a:ext cx="4443929" cy="2306593"/>
            <a:chOff x="6844547" y="763546"/>
            <a:chExt cx="4443929" cy="2306593"/>
          </a:xfrm>
        </p:grpSpPr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5F97BD4D-007F-4484-AA47-2289DDF2623D}"/>
                </a:ext>
              </a:extLst>
            </p:cNvPr>
            <p:cNvGrpSpPr/>
            <p:nvPr/>
          </p:nvGrpSpPr>
          <p:grpSpPr>
            <a:xfrm>
              <a:off x="7136931" y="763546"/>
              <a:ext cx="3859160" cy="1940124"/>
              <a:chOff x="1332262" y="1068775"/>
              <a:chExt cx="3859160" cy="1940124"/>
            </a:xfrm>
          </p:grpSpPr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55D5E88C-241A-4F57-9B27-A382E0CE099B}"/>
                  </a:ext>
                </a:extLst>
              </p:cNvPr>
              <p:cNvGrpSpPr/>
              <p:nvPr/>
            </p:nvGrpSpPr>
            <p:grpSpPr>
              <a:xfrm>
                <a:off x="1332262" y="1068775"/>
                <a:ext cx="3859160" cy="1940124"/>
                <a:chOff x="5874231" y="1943886"/>
                <a:chExt cx="4515498" cy="2761818"/>
              </a:xfrm>
            </p:grpSpPr>
            <p:sp>
              <p:nvSpPr>
                <p:cNvPr id="151" name="PA-椭圆 67">
                  <a:extLst>
                    <a:ext uri="{FF2B5EF4-FFF2-40B4-BE49-F238E27FC236}">
                      <a16:creationId xmlns:a16="http://schemas.microsoft.com/office/drawing/2014/main" id="{1AF626FB-3743-48C3-98EE-BC52F2252BFC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6777201" y="2094031"/>
                  <a:ext cx="2709558" cy="502920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59000"/>
                      </a:srgbClr>
                    </a:gs>
                    <a:gs pos="100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ln>
                  <a:gradFill>
                    <a:gsLst>
                      <a:gs pos="0">
                        <a:schemeClr val="accent1"/>
                      </a:gs>
                      <a:gs pos="89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" name="PA-椭圆 68">
                  <a:extLst>
                    <a:ext uri="{FF2B5EF4-FFF2-40B4-BE49-F238E27FC236}">
                      <a16:creationId xmlns:a16="http://schemas.microsoft.com/office/drawing/2014/main" id="{4B43B9F3-CCCF-46BF-BF39-B523229D9A61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 flipV="1">
                  <a:off x="6798791" y="3960608"/>
                  <a:ext cx="2666378" cy="502918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59000"/>
                      </a:srgbClr>
                    </a:gs>
                    <a:gs pos="100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ln>
                  <a:gradFill>
                    <a:gsLst>
                      <a:gs pos="0">
                        <a:schemeClr val="accent1"/>
                      </a:gs>
                      <a:gs pos="89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3" name="PA-椭圆 69">
                  <a:extLst>
                    <a:ext uri="{FF2B5EF4-FFF2-40B4-BE49-F238E27FC236}">
                      <a16:creationId xmlns:a16="http://schemas.microsoft.com/office/drawing/2014/main" id="{FA95A9BA-9715-4935-A14D-813A191F7AD3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 flipV="1">
                  <a:off x="5874231" y="3053016"/>
                  <a:ext cx="4515498" cy="502921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rgbClr val="59EEF3">
                          <a:alpha val="60000"/>
                        </a:srgbClr>
                      </a:gs>
                      <a:gs pos="89000">
                        <a:srgbClr val="0F6FC6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154" name="组合 153">
                  <a:extLst>
                    <a:ext uri="{FF2B5EF4-FFF2-40B4-BE49-F238E27FC236}">
                      <a16:creationId xmlns:a16="http://schemas.microsoft.com/office/drawing/2014/main" id="{A259696A-0720-4BD9-A704-0A21F170304C}"/>
                    </a:ext>
                  </a:extLst>
                </p:cNvPr>
                <p:cNvGrpSpPr/>
                <p:nvPr/>
              </p:nvGrpSpPr>
              <p:grpSpPr>
                <a:xfrm>
                  <a:off x="8329789" y="2211972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71" name="PA-直接连接符 87">
                    <a:extLst>
                      <a:ext uri="{FF2B5EF4-FFF2-40B4-BE49-F238E27FC236}">
                        <a16:creationId xmlns:a16="http://schemas.microsoft.com/office/drawing/2014/main" id="{369DE1FD-62BF-4B18-BC38-4AD6AAF7F048}"/>
                      </a:ext>
                    </a:extLst>
                  </p:cNvPr>
                  <p:cNvCxnSpPr/>
                  <p:nvPr>
                    <p:custDataLst>
                      <p:tags r:id="rId23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5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PA-直接连接符 88">
                    <a:extLst>
                      <a:ext uri="{FF2B5EF4-FFF2-40B4-BE49-F238E27FC236}">
                        <a16:creationId xmlns:a16="http://schemas.microsoft.com/office/drawing/2014/main" id="{19FA921E-163C-4352-BA70-0FE7448A3B7F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24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5" name="组合 154">
                  <a:extLst>
                    <a:ext uri="{FF2B5EF4-FFF2-40B4-BE49-F238E27FC236}">
                      <a16:creationId xmlns:a16="http://schemas.microsoft.com/office/drawing/2014/main" id="{EBB80373-68DC-44FA-8201-0B258CFAFB32}"/>
                    </a:ext>
                  </a:extLst>
                </p:cNvPr>
                <p:cNvGrpSpPr/>
                <p:nvPr/>
              </p:nvGrpSpPr>
              <p:grpSpPr>
                <a:xfrm>
                  <a:off x="8586964" y="1943886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69" name="PA-直接连接符 85">
                    <a:extLst>
                      <a:ext uri="{FF2B5EF4-FFF2-40B4-BE49-F238E27FC236}">
                        <a16:creationId xmlns:a16="http://schemas.microsoft.com/office/drawing/2014/main" id="{718BDED1-F41A-4905-93B7-E61030CB8789}"/>
                      </a:ext>
                    </a:extLst>
                  </p:cNvPr>
                  <p:cNvCxnSpPr/>
                  <p:nvPr>
                    <p:custDataLst>
                      <p:tags r:id="rId21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6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PA-直接连接符 86">
                    <a:extLst>
                      <a:ext uri="{FF2B5EF4-FFF2-40B4-BE49-F238E27FC236}">
                        <a16:creationId xmlns:a16="http://schemas.microsoft.com/office/drawing/2014/main" id="{F35BDDBA-D373-47E1-977D-4BD07A82A4DF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22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6" name="组合 155">
                  <a:extLst>
                    <a:ext uri="{FF2B5EF4-FFF2-40B4-BE49-F238E27FC236}">
                      <a16:creationId xmlns:a16="http://schemas.microsoft.com/office/drawing/2014/main" id="{2ED6D4F3-E62E-4512-BD55-EFFD7378E32A}"/>
                    </a:ext>
                  </a:extLst>
                </p:cNvPr>
                <p:cNvGrpSpPr/>
                <p:nvPr/>
              </p:nvGrpSpPr>
              <p:grpSpPr>
                <a:xfrm>
                  <a:off x="7908784" y="2570357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67" name="PA-直接连接符 83">
                    <a:extLst>
                      <a:ext uri="{FF2B5EF4-FFF2-40B4-BE49-F238E27FC236}">
                        <a16:creationId xmlns:a16="http://schemas.microsoft.com/office/drawing/2014/main" id="{B9AC12B9-E32F-497B-84CF-3A63ADC6A99B}"/>
                      </a:ext>
                    </a:extLst>
                  </p:cNvPr>
                  <p:cNvCxnSpPr/>
                  <p:nvPr>
                    <p:custDataLst>
                      <p:tags r:id="rId19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5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PA-直接连接符 84">
                    <a:extLst>
                      <a:ext uri="{FF2B5EF4-FFF2-40B4-BE49-F238E27FC236}">
                        <a16:creationId xmlns:a16="http://schemas.microsoft.com/office/drawing/2014/main" id="{F12C9A76-EDE6-48D5-9559-A3CA552EE4F3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20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7" name="组合 156">
                  <a:extLst>
                    <a:ext uri="{FF2B5EF4-FFF2-40B4-BE49-F238E27FC236}">
                      <a16:creationId xmlns:a16="http://schemas.microsoft.com/office/drawing/2014/main" id="{7AFE67B7-2FAC-4743-B498-FB3C7079B74C}"/>
                    </a:ext>
                  </a:extLst>
                </p:cNvPr>
                <p:cNvGrpSpPr/>
                <p:nvPr/>
              </p:nvGrpSpPr>
              <p:grpSpPr>
                <a:xfrm>
                  <a:off x="7653514" y="2328180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65" name="PA-直接连接符 81">
                    <a:extLst>
                      <a:ext uri="{FF2B5EF4-FFF2-40B4-BE49-F238E27FC236}">
                        <a16:creationId xmlns:a16="http://schemas.microsoft.com/office/drawing/2014/main" id="{81D1C561-2906-447E-A302-07025C839F8B}"/>
                      </a:ext>
                    </a:extLst>
                  </p:cNvPr>
                  <p:cNvCxnSpPr/>
                  <p:nvPr>
                    <p:custDataLst>
                      <p:tags r:id="rId17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4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PA-直接连接符 82">
                    <a:extLst>
                      <a:ext uri="{FF2B5EF4-FFF2-40B4-BE49-F238E27FC236}">
                        <a16:creationId xmlns:a16="http://schemas.microsoft.com/office/drawing/2014/main" id="{84A580DE-F72C-4B78-A188-3D88CC6B21E0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18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8" name="组合 157">
                  <a:extLst>
                    <a:ext uri="{FF2B5EF4-FFF2-40B4-BE49-F238E27FC236}">
                      <a16:creationId xmlns:a16="http://schemas.microsoft.com/office/drawing/2014/main" id="{16046E2D-9206-404C-BCD0-CED8D3CEE96E}"/>
                    </a:ext>
                  </a:extLst>
                </p:cNvPr>
                <p:cNvGrpSpPr/>
                <p:nvPr/>
              </p:nvGrpSpPr>
              <p:grpSpPr>
                <a:xfrm>
                  <a:off x="7474444" y="2328180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63" name="PA-直接连接符 79">
                    <a:extLst>
                      <a:ext uri="{FF2B5EF4-FFF2-40B4-BE49-F238E27FC236}">
                        <a16:creationId xmlns:a16="http://schemas.microsoft.com/office/drawing/2014/main" id="{2719C95C-FC89-4E6F-8F5D-962E949AE821}"/>
                      </a:ext>
                    </a:extLst>
                  </p:cNvPr>
                  <p:cNvCxnSpPr/>
                  <p:nvPr>
                    <p:custDataLst>
                      <p:tags r:id="rId15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6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PA-直接连接符 80">
                    <a:extLst>
                      <a:ext uri="{FF2B5EF4-FFF2-40B4-BE49-F238E27FC236}">
                        <a16:creationId xmlns:a16="http://schemas.microsoft.com/office/drawing/2014/main" id="{6837EFBD-3763-4153-ABE5-B3024E8436E9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16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9" name="组合 158">
                  <a:extLst>
                    <a:ext uri="{FF2B5EF4-FFF2-40B4-BE49-F238E27FC236}">
                      <a16:creationId xmlns:a16="http://schemas.microsoft.com/office/drawing/2014/main" id="{81B1E5D2-3A59-472D-A7E2-3E2BB8B14CE8}"/>
                    </a:ext>
                  </a:extLst>
                </p:cNvPr>
                <p:cNvGrpSpPr/>
                <p:nvPr/>
              </p:nvGrpSpPr>
              <p:grpSpPr>
                <a:xfrm>
                  <a:off x="8769844" y="2125870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61" name="PA-直接连接符 77">
                    <a:extLst>
                      <a:ext uri="{FF2B5EF4-FFF2-40B4-BE49-F238E27FC236}">
                        <a16:creationId xmlns:a16="http://schemas.microsoft.com/office/drawing/2014/main" id="{36A2238B-59F9-4315-BA44-9D5CD17EFF2C}"/>
                      </a:ext>
                    </a:extLst>
                  </p:cNvPr>
                  <p:cNvCxnSpPr/>
                  <p:nvPr>
                    <p:custDataLst>
                      <p:tags r:id="rId13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3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PA-直接连接符 78">
                    <a:extLst>
                      <a:ext uri="{FF2B5EF4-FFF2-40B4-BE49-F238E27FC236}">
                        <a16:creationId xmlns:a16="http://schemas.microsoft.com/office/drawing/2014/main" id="{2A35E782-8E31-443A-8246-F45F324A2196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14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0" name="PA-椭圆 76">
                  <a:extLst>
                    <a:ext uri="{FF2B5EF4-FFF2-40B4-BE49-F238E27FC236}">
                      <a16:creationId xmlns:a16="http://schemas.microsoft.com/office/drawing/2014/main" id="{F4AB477A-AFAC-4391-A68A-644586CD5CB8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6432614" y="3343392"/>
                  <a:ext cx="3398733" cy="470367"/>
                </a:xfrm>
                <a:prstGeom prst="ellipse">
                  <a:avLst/>
                </a:prstGeom>
                <a:gradFill>
                  <a:gsLst>
                    <a:gs pos="9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0000"/>
                      </a:schemeClr>
                    </a:gs>
                  </a:gsLst>
                  <a:lin ang="5400000" scaled="1"/>
                </a:gra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50" name="PA-矩形 66">
                <a:extLst>
                  <a:ext uri="{FF2B5EF4-FFF2-40B4-BE49-F238E27FC236}">
                    <a16:creationId xmlns:a16="http://schemas.microsoft.com/office/drawing/2014/main" id="{BEF4D58B-4751-4176-9F39-BE8881945E71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813785" y="1486453"/>
                <a:ext cx="277672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7200"/>
                <a:r>
                  <a:rPr lang="en-US" altLang="zh-CN" sz="6000" dirty="0">
                    <a:solidFill>
                      <a:srgbClr val="FFFFFF"/>
                    </a:solidFill>
                    <a:latin typeface="+mj-ea"/>
                    <a:ea typeface="+mj-ea"/>
                  </a:rPr>
                  <a:t>-14.5%</a:t>
                </a:r>
              </a:p>
            </p:txBody>
          </p:sp>
        </p:grpSp>
        <p:sp>
          <p:nvSpPr>
            <p:cNvPr id="148" name="PA-矩形 64">
              <a:extLst>
                <a:ext uri="{FF2B5EF4-FFF2-40B4-BE49-F238E27FC236}">
                  <a16:creationId xmlns:a16="http://schemas.microsoft.com/office/drawing/2014/main" id="{EA8813B2-B2E2-4DD0-8231-B95AC431B90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844547" y="2731585"/>
              <a:ext cx="44439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在此处输入你的内容</a:t>
              </a:r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B9CB857F-CC6A-40BB-B51A-8D0A41A5454C}"/>
              </a:ext>
            </a:extLst>
          </p:cNvPr>
          <p:cNvGrpSpPr/>
          <p:nvPr/>
        </p:nvGrpSpPr>
        <p:grpSpPr>
          <a:xfrm flipV="1">
            <a:off x="10821333" y="3413629"/>
            <a:ext cx="435762" cy="129762"/>
            <a:chOff x="17508444" y="1296713"/>
            <a:chExt cx="961254" cy="286244"/>
          </a:xfrm>
        </p:grpSpPr>
        <p:sp>
          <p:nvSpPr>
            <p:cNvPr id="144" name="PA-平行四边形 615">
              <a:extLst>
                <a:ext uri="{FF2B5EF4-FFF2-40B4-BE49-F238E27FC236}">
                  <a16:creationId xmlns:a16="http://schemas.microsoft.com/office/drawing/2014/main" id="{30552BC5-DEA5-4926-87C7-6F03473A08A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flipH="1">
              <a:off x="17508444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45" name="PA-平行四边形 616">
              <a:extLst>
                <a:ext uri="{FF2B5EF4-FFF2-40B4-BE49-F238E27FC236}">
                  <a16:creationId xmlns:a16="http://schemas.microsoft.com/office/drawing/2014/main" id="{6602E5C5-EF9B-4B0A-B391-AD9F1EA0B0B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H="1">
              <a:off x="17829969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6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46" name="PA-平行四边形 617">
              <a:extLst>
                <a:ext uri="{FF2B5EF4-FFF2-40B4-BE49-F238E27FC236}">
                  <a16:creationId xmlns:a16="http://schemas.microsoft.com/office/drawing/2014/main" id="{1C815663-529D-46FE-92C6-3927C11230F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flipH="1">
              <a:off x="18151351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2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2C987655-D448-4849-B27A-3E5EE631DC8F}"/>
              </a:ext>
            </a:extLst>
          </p:cNvPr>
          <p:cNvGrpSpPr/>
          <p:nvPr/>
        </p:nvGrpSpPr>
        <p:grpSpPr>
          <a:xfrm flipH="1" flipV="1">
            <a:off x="6482289" y="3413629"/>
            <a:ext cx="435874" cy="129762"/>
            <a:chOff x="17589116" y="1296713"/>
            <a:chExt cx="961511" cy="286244"/>
          </a:xfrm>
        </p:grpSpPr>
        <p:sp>
          <p:nvSpPr>
            <p:cNvPr id="141" name="PA-平行四边形 620">
              <a:extLst>
                <a:ext uri="{FF2B5EF4-FFF2-40B4-BE49-F238E27FC236}">
                  <a16:creationId xmlns:a16="http://schemas.microsoft.com/office/drawing/2014/main" id="{4E2BAEF8-C855-4821-96E7-F4725FA59301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flipH="1">
              <a:off x="17589116" y="1296713"/>
              <a:ext cx="318350" cy="286244"/>
            </a:xfrm>
            <a:prstGeom prst="parallelogram">
              <a:avLst>
                <a:gd name="adj" fmla="val 64387"/>
              </a:avLst>
            </a:prstGeom>
            <a:solidFill>
              <a:srgbClr val="0F6FC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42" name="PA-平行四边形 621">
              <a:extLst>
                <a:ext uri="{FF2B5EF4-FFF2-40B4-BE49-F238E27FC236}">
                  <a16:creationId xmlns:a16="http://schemas.microsoft.com/office/drawing/2014/main" id="{EA76C27A-48EE-445C-951E-63ED7B1EB0A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flipH="1">
              <a:off x="17910748" y="1296713"/>
              <a:ext cx="318350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6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43" name="PA-平行四边形 622">
              <a:extLst>
                <a:ext uri="{FF2B5EF4-FFF2-40B4-BE49-F238E27FC236}">
                  <a16:creationId xmlns:a16="http://schemas.microsoft.com/office/drawing/2014/main" id="{0D621C95-43C8-407E-A7C5-54AD9AE110C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H="1">
              <a:off x="18232277" y="1296713"/>
              <a:ext cx="318350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2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sp>
        <p:nvSpPr>
          <p:cNvPr id="173" name="标题 2">
            <a:extLst>
              <a:ext uri="{FF2B5EF4-FFF2-40B4-BE49-F238E27FC236}">
                <a16:creationId xmlns:a16="http://schemas.microsoft.com/office/drawing/2014/main" id="{F2501977-05E6-4756-8AD6-9E3DC5C6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成功登录进入主页面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3C9180-2B56-493E-8A85-54C31D7694DC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76" y="914388"/>
            <a:ext cx="12520759" cy="593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89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A5545209-64BA-4BBF-BDAA-FE6131E72006}"/>
              </a:ext>
            </a:extLst>
          </p:cNvPr>
          <p:cNvSpPr txBox="1"/>
          <p:nvPr/>
        </p:nvSpPr>
        <p:spPr>
          <a:xfrm>
            <a:off x="4464787" y="2627086"/>
            <a:ext cx="3262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0">
                      <a:srgbClr val="32FFFF">
                        <a:lumMod val="20000"/>
                        <a:lumOff val="80000"/>
                      </a:srgbClr>
                    </a:gs>
                    <a:gs pos="58000">
                      <a:prstClr val="white"/>
                    </a:gs>
                    <a:gs pos="27000">
                      <a:prstClr val="white"/>
                    </a:gs>
                    <a:gs pos="73000">
                      <a:srgbClr val="32FFFF">
                        <a:lumMod val="20000"/>
                        <a:lumOff val="80000"/>
                      </a:srgbClr>
                    </a:gs>
                    <a:gs pos="89000">
                      <a:prstClr val="white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活动资讯</a:t>
            </a:r>
          </a:p>
        </p:txBody>
      </p:sp>
      <p:pic>
        <p:nvPicPr>
          <p:cNvPr id="24" name="PA-图片 4">
            <a:extLst>
              <a:ext uri="{FF2B5EF4-FFF2-40B4-BE49-F238E27FC236}">
                <a16:creationId xmlns:a16="http://schemas.microsoft.com/office/drawing/2014/main" id="{3998AE89-9CF0-4B2D-B492-F37F30CC72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sp>
        <p:nvSpPr>
          <p:cNvPr id="26" name="PA-任意多边形 681">
            <a:extLst>
              <a:ext uri="{FF2B5EF4-FFF2-40B4-BE49-F238E27FC236}">
                <a16:creationId xmlns:a16="http://schemas.microsoft.com/office/drawing/2014/main" id="{8FA3A00A-1A74-4CAE-BB94-610250BEFBAF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 rot="2700000" flipV="1">
            <a:off x="1185777" y="2451920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PA-任意多边形 679">
            <a:extLst>
              <a:ext uri="{FF2B5EF4-FFF2-40B4-BE49-F238E27FC236}">
                <a16:creationId xmlns:a16="http://schemas.microsoft.com/office/drawing/2014/main" id="{710C0703-BBEB-4771-9ABA-00326D0154A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 rot="5400000">
            <a:off x="2296878" y="1658376"/>
            <a:ext cx="743053" cy="1032167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PA-任意多边形 681">
            <a:extLst>
              <a:ext uri="{FF2B5EF4-FFF2-40B4-BE49-F238E27FC236}">
                <a16:creationId xmlns:a16="http://schemas.microsoft.com/office/drawing/2014/main" id="{A6C806FC-A663-4DBA-9F5D-B585FDF3B592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 rot="2700000" flipH="1">
            <a:off x="8397343" y="1290744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PA-任意多边形 679">
            <a:extLst>
              <a:ext uri="{FF2B5EF4-FFF2-40B4-BE49-F238E27FC236}">
                <a16:creationId xmlns:a16="http://schemas.microsoft.com/office/drawing/2014/main" id="{310A338C-E753-4D42-9D34-4F188CF64F65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 rot="5400000" flipH="1" flipV="1">
            <a:off x="8656734" y="3423318"/>
            <a:ext cx="743054" cy="1032168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1D72E4E-85BC-45FD-A2A8-91F4FD47DD82}"/>
              </a:ext>
            </a:extLst>
          </p:cNvPr>
          <p:cNvCxnSpPr/>
          <p:nvPr/>
        </p:nvCxnSpPr>
        <p:spPr>
          <a:xfrm>
            <a:off x="713540" y="43109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CFD0563-3442-4B42-A4DD-2BAAAFA4D110}"/>
              </a:ext>
            </a:extLst>
          </p:cNvPr>
          <p:cNvCxnSpPr/>
          <p:nvPr/>
        </p:nvCxnSpPr>
        <p:spPr>
          <a:xfrm>
            <a:off x="9314926" y="5370471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4AF90CD-318B-446C-B425-7872DD766F7D}"/>
              </a:ext>
            </a:extLst>
          </p:cNvPr>
          <p:cNvCxnSpPr/>
          <p:nvPr/>
        </p:nvCxnSpPr>
        <p:spPr>
          <a:xfrm>
            <a:off x="11163585" y="356787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E40786-759A-4547-8F5A-78533B3F6343}"/>
              </a:ext>
            </a:extLst>
          </p:cNvPr>
          <p:cNvCxnSpPr/>
          <p:nvPr/>
        </p:nvCxnSpPr>
        <p:spPr>
          <a:xfrm>
            <a:off x="9724857" y="27194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EE93677-7885-490C-B20E-3742BDB66E0F}"/>
              </a:ext>
            </a:extLst>
          </p:cNvPr>
          <p:cNvCxnSpPr/>
          <p:nvPr/>
        </p:nvCxnSpPr>
        <p:spPr>
          <a:xfrm>
            <a:off x="1671243" y="2385657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CEBEF9A-A08C-4BF5-B338-C6073AB66EEE}"/>
              </a:ext>
            </a:extLst>
          </p:cNvPr>
          <p:cNvCxnSpPr>
            <a:cxnSpLocks/>
          </p:cNvCxnSpPr>
          <p:nvPr/>
        </p:nvCxnSpPr>
        <p:spPr>
          <a:xfrm>
            <a:off x="2324385" y="4089546"/>
            <a:ext cx="0" cy="521672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856FD66F-C016-4D78-AE69-1F51FE720803}"/>
              </a:ext>
            </a:extLst>
          </p:cNvPr>
          <p:cNvSpPr/>
          <p:nvPr/>
        </p:nvSpPr>
        <p:spPr>
          <a:xfrm>
            <a:off x="1743702" y="3881664"/>
            <a:ext cx="8704596" cy="419814"/>
          </a:xfrm>
          <a:custGeom>
            <a:avLst/>
            <a:gdLst>
              <a:gd name="connsiteX0" fmla="*/ 2735822 w 7987644"/>
              <a:gd name="connsiteY0" fmla="*/ 330824 h 385236"/>
              <a:gd name="connsiteX1" fmla="*/ 3018763 w 7987644"/>
              <a:gd name="connsiteY1" fmla="*/ 330824 h 385236"/>
              <a:gd name="connsiteX2" fmla="*/ 3110175 w 7987644"/>
              <a:gd name="connsiteY2" fmla="*/ 330824 h 385236"/>
              <a:gd name="connsiteX3" fmla="*/ 3982939 w 7987644"/>
              <a:gd name="connsiteY3" fmla="*/ 330824 h 385236"/>
              <a:gd name="connsiteX4" fmla="*/ 5182174 w 7987644"/>
              <a:gd name="connsiteY4" fmla="*/ 330824 h 385236"/>
              <a:gd name="connsiteX5" fmla="*/ 5309497 w 7987644"/>
              <a:gd name="connsiteY5" fmla="*/ 330824 h 385236"/>
              <a:gd name="connsiteX6" fmla="*/ 5705614 w 7987644"/>
              <a:gd name="connsiteY6" fmla="*/ 330824 h 385236"/>
              <a:gd name="connsiteX7" fmla="*/ 5618555 w 7987644"/>
              <a:gd name="connsiteY7" fmla="*/ 385236 h 385236"/>
              <a:gd name="connsiteX8" fmla="*/ 5281203 w 7987644"/>
              <a:gd name="connsiteY8" fmla="*/ 385236 h 385236"/>
              <a:gd name="connsiteX9" fmla="*/ 5183261 w 7987644"/>
              <a:gd name="connsiteY9" fmla="*/ 352589 h 385236"/>
              <a:gd name="connsiteX10" fmla="*/ 3982939 w 7987644"/>
              <a:gd name="connsiteY10" fmla="*/ 352589 h 385236"/>
              <a:gd name="connsiteX11" fmla="*/ 3110175 w 7987644"/>
              <a:gd name="connsiteY11" fmla="*/ 352589 h 385236"/>
              <a:gd name="connsiteX12" fmla="*/ 3039439 w 7987644"/>
              <a:gd name="connsiteY12" fmla="*/ 385236 h 385236"/>
              <a:gd name="connsiteX13" fmla="*/ 2797851 w 7987644"/>
              <a:gd name="connsiteY13" fmla="*/ 385236 h 385236"/>
              <a:gd name="connsiteX14" fmla="*/ 0 w 7987644"/>
              <a:gd name="connsiteY14" fmla="*/ 232883 h 385236"/>
              <a:gd name="connsiteX15" fmla="*/ 3982939 w 7987644"/>
              <a:gd name="connsiteY15" fmla="*/ 232883 h 385236"/>
              <a:gd name="connsiteX16" fmla="*/ 3982940 w 7987644"/>
              <a:gd name="connsiteY16" fmla="*/ 232883 h 385236"/>
              <a:gd name="connsiteX17" fmla="*/ 7987644 w 7987644"/>
              <a:gd name="connsiteY17" fmla="*/ 232883 h 385236"/>
              <a:gd name="connsiteX18" fmla="*/ 7987644 w 7987644"/>
              <a:gd name="connsiteY18" fmla="*/ 243765 h 385236"/>
              <a:gd name="connsiteX19" fmla="*/ 3982940 w 7987644"/>
              <a:gd name="connsiteY19" fmla="*/ 243765 h 385236"/>
              <a:gd name="connsiteX20" fmla="*/ 3982939 w 7987644"/>
              <a:gd name="connsiteY20" fmla="*/ 243765 h 385236"/>
              <a:gd name="connsiteX21" fmla="*/ 0 w 7987644"/>
              <a:gd name="connsiteY21" fmla="*/ 243765 h 385236"/>
              <a:gd name="connsiteX22" fmla="*/ 5158233 w 7987644"/>
              <a:gd name="connsiteY22" fmla="*/ 37000 h 385236"/>
              <a:gd name="connsiteX23" fmla="*/ 5190880 w 7987644"/>
              <a:gd name="connsiteY23" fmla="*/ 37000 h 385236"/>
              <a:gd name="connsiteX24" fmla="*/ 5190880 w 7987644"/>
              <a:gd name="connsiteY24" fmla="*/ 58764 h 385236"/>
              <a:gd name="connsiteX25" fmla="*/ 5158233 w 7987644"/>
              <a:gd name="connsiteY25" fmla="*/ 58764 h 385236"/>
              <a:gd name="connsiteX26" fmla="*/ 5103821 w 7987644"/>
              <a:gd name="connsiteY26" fmla="*/ 37000 h 385236"/>
              <a:gd name="connsiteX27" fmla="*/ 5136468 w 7987644"/>
              <a:gd name="connsiteY27" fmla="*/ 37000 h 385236"/>
              <a:gd name="connsiteX28" fmla="*/ 5136468 w 7987644"/>
              <a:gd name="connsiteY28" fmla="*/ 58764 h 385236"/>
              <a:gd name="connsiteX29" fmla="*/ 5103821 w 7987644"/>
              <a:gd name="connsiteY29" fmla="*/ 58764 h 385236"/>
              <a:gd name="connsiteX30" fmla="*/ 4994998 w 7987644"/>
              <a:gd name="connsiteY30" fmla="*/ 37000 h 385236"/>
              <a:gd name="connsiteX31" fmla="*/ 5027645 w 7987644"/>
              <a:gd name="connsiteY31" fmla="*/ 37000 h 385236"/>
              <a:gd name="connsiteX32" fmla="*/ 5027645 w 7987644"/>
              <a:gd name="connsiteY32" fmla="*/ 58764 h 385236"/>
              <a:gd name="connsiteX33" fmla="*/ 4994998 w 7987644"/>
              <a:gd name="connsiteY33" fmla="*/ 58764 h 385236"/>
              <a:gd name="connsiteX34" fmla="*/ 4940586 w 7987644"/>
              <a:gd name="connsiteY34" fmla="*/ 37000 h 385236"/>
              <a:gd name="connsiteX35" fmla="*/ 4973233 w 7987644"/>
              <a:gd name="connsiteY35" fmla="*/ 37000 h 385236"/>
              <a:gd name="connsiteX36" fmla="*/ 4973233 w 7987644"/>
              <a:gd name="connsiteY36" fmla="*/ 58764 h 385236"/>
              <a:gd name="connsiteX37" fmla="*/ 4940586 w 7987644"/>
              <a:gd name="connsiteY37" fmla="*/ 58764 h 385236"/>
              <a:gd name="connsiteX38" fmla="*/ 4842645 w 7987644"/>
              <a:gd name="connsiteY38" fmla="*/ 37000 h 385236"/>
              <a:gd name="connsiteX39" fmla="*/ 4875292 w 7987644"/>
              <a:gd name="connsiteY39" fmla="*/ 37000 h 385236"/>
              <a:gd name="connsiteX40" fmla="*/ 4875292 w 7987644"/>
              <a:gd name="connsiteY40" fmla="*/ 58764 h 385236"/>
              <a:gd name="connsiteX41" fmla="*/ 4842645 w 7987644"/>
              <a:gd name="connsiteY41" fmla="*/ 58764 h 385236"/>
              <a:gd name="connsiteX42" fmla="*/ 4777351 w 7987644"/>
              <a:gd name="connsiteY42" fmla="*/ 37000 h 385236"/>
              <a:gd name="connsiteX43" fmla="*/ 4809998 w 7987644"/>
              <a:gd name="connsiteY43" fmla="*/ 37000 h 385236"/>
              <a:gd name="connsiteX44" fmla="*/ 4809998 w 7987644"/>
              <a:gd name="connsiteY44" fmla="*/ 58764 h 385236"/>
              <a:gd name="connsiteX45" fmla="*/ 4777351 w 7987644"/>
              <a:gd name="connsiteY45" fmla="*/ 58764 h 385236"/>
              <a:gd name="connsiteX46" fmla="*/ 4679410 w 7987644"/>
              <a:gd name="connsiteY46" fmla="*/ 37000 h 385236"/>
              <a:gd name="connsiteX47" fmla="*/ 4712057 w 7987644"/>
              <a:gd name="connsiteY47" fmla="*/ 37000 h 385236"/>
              <a:gd name="connsiteX48" fmla="*/ 4712057 w 7987644"/>
              <a:gd name="connsiteY48" fmla="*/ 58764 h 385236"/>
              <a:gd name="connsiteX49" fmla="*/ 4679410 w 7987644"/>
              <a:gd name="connsiteY49" fmla="*/ 58764 h 385236"/>
              <a:gd name="connsiteX50" fmla="*/ 4624998 w 7987644"/>
              <a:gd name="connsiteY50" fmla="*/ 37000 h 385236"/>
              <a:gd name="connsiteX51" fmla="*/ 4657645 w 7987644"/>
              <a:gd name="connsiteY51" fmla="*/ 37000 h 385236"/>
              <a:gd name="connsiteX52" fmla="*/ 4657645 w 7987644"/>
              <a:gd name="connsiteY52" fmla="*/ 58764 h 385236"/>
              <a:gd name="connsiteX53" fmla="*/ 4624998 w 7987644"/>
              <a:gd name="connsiteY53" fmla="*/ 58764 h 385236"/>
              <a:gd name="connsiteX54" fmla="*/ 4516175 w 7987644"/>
              <a:gd name="connsiteY54" fmla="*/ 37000 h 385236"/>
              <a:gd name="connsiteX55" fmla="*/ 4548822 w 7987644"/>
              <a:gd name="connsiteY55" fmla="*/ 37000 h 385236"/>
              <a:gd name="connsiteX56" fmla="*/ 4548822 w 7987644"/>
              <a:gd name="connsiteY56" fmla="*/ 58764 h 385236"/>
              <a:gd name="connsiteX57" fmla="*/ 4516175 w 7987644"/>
              <a:gd name="connsiteY57" fmla="*/ 58764 h 385236"/>
              <a:gd name="connsiteX58" fmla="*/ 4461763 w 7987644"/>
              <a:gd name="connsiteY58" fmla="*/ 37000 h 385236"/>
              <a:gd name="connsiteX59" fmla="*/ 4494410 w 7987644"/>
              <a:gd name="connsiteY59" fmla="*/ 37000 h 385236"/>
              <a:gd name="connsiteX60" fmla="*/ 4494410 w 7987644"/>
              <a:gd name="connsiteY60" fmla="*/ 58764 h 385236"/>
              <a:gd name="connsiteX61" fmla="*/ 4461763 w 7987644"/>
              <a:gd name="connsiteY61" fmla="*/ 58764 h 385236"/>
              <a:gd name="connsiteX62" fmla="*/ 4407351 w 7987644"/>
              <a:gd name="connsiteY62" fmla="*/ 37000 h 385236"/>
              <a:gd name="connsiteX63" fmla="*/ 4439998 w 7987644"/>
              <a:gd name="connsiteY63" fmla="*/ 37000 h 385236"/>
              <a:gd name="connsiteX64" fmla="*/ 4439998 w 7987644"/>
              <a:gd name="connsiteY64" fmla="*/ 58764 h 385236"/>
              <a:gd name="connsiteX65" fmla="*/ 4407351 w 7987644"/>
              <a:gd name="connsiteY65" fmla="*/ 58764 h 385236"/>
              <a:gd name="connsiteX66" fmla="*/ 4352939 w 7987644"/>
              <a:gd name="connsiteY66" fmla="*/ 37000 h 385236"/>
              <a:gd name="connsiteX67" fmla="*/ 4385586 w 7987644"/>
              <a:gd name="connsiteY67" fmla="*/ 37000 h 385236"/>
              <a:gd name="connsiteX68" fmla="*/ 4385586 w 7987644"/>
              <a:gd name="connsiteY68" fmla="*/ 58764 h 385236"/>
              <a:gd name="connsiteX69" fmla="*/ 4352939 w 7987644"/>
              <a:gd name="connsiteY69" fmla="*/ 58764 h 385236"/>
              <a:gd name="connsiteX70" fmla="*/ 4298528 w 7987644"/>
              <a:gd name="connsiteY70" fmla="*/ 37000 h 385236"/>
              <a:gd name="connsiteX71" fmla="*/ 4331175 w 7987644"/>
              <a:gd name="connsiteY71" fmla="*/ 37000 h 385236"/>
              <a:gd name="connsiteX72" fmla="*/ 4331175 w 7987644"/>
              <a:gd name="connsiteY72" fmla="*/ 58764 h 385236"/>
              <a:gd name="connsiteX73" fmla="*/ 4298528 w 7987644"/>
              <a:gd name="connsiteY73" fmla="*/ 58764 h 385236"/>
              <a:gd name="connsiteX74" fmla="*/ 4244116 w 7987644"/>
              <a:gd name="connsiteY74" fmla="*/ 37000 h 385236"/>
              <a:gd name="connsiteX75" fmla="*/ 4276763 w 7987644"/>
              <a:gd name="connsiteY75" fmla="*/ 37000 h 385236"/>
              <a:gd name="connsiteX76" fmla="*/ 4276763 w 7987644"/>
              <a:gd name="connsiteY76" fmla="*/ 58764 h 385236"/>
              <a:gd name="connsiteX77" fmla="*/ 4244116 w 7987644"/>
              <a:gd name="connsiteY77" fmla="*/ 58764 h 385236"/>
              <a:gd name="connsiteX78" fmla="*/ 4135292 w 7987644"/>
              <a:gd name="connsiteY78" fmla="*/ 37000 h 385236"/>
              <a:gd name="connsiteX79" fmla="*/ 4167939 w 7987644"/>
              <a:gd name="connsiteY79" fmla="*/ 37000 h 385236"/>
              <a:gd name="connsiteX80" fmla="*/ 4167939 w 7987644"/>
              <a:gd name="connsiteY80" fmla="*/ 58764 h 385236"/>
              <a:gd name="connsiteX81" fmla="*/ 4135292 w 7987644"/>
              <a:gd name="connsiteY81" fmla="*/ 58764 h 385236"/>
              <a:gd name="connsiteX82" fmla="*/ 3982939 w 7987644"/>
              <a:gd name="connsiteY82" fmla="*/ 37000 h 385236"/>
              <a:gd name="connsiteX83" fmla="*/ 4015586 w 7987644"/>
              <a:gd name="connsiteY83" fmla="*/ 37000 h 385236"/>
              <a:gd name="connsiteX84" fmla="*/ 4015586 w 7987644"/>
              <a:gd name="connsiteY84" fmla="*/ 58764 h 385236"/>
              <a:gd name="connsiteX85" fmla="*/ 3982939 w 7987644"/>
              <a:gd name="connsiteY85" fmla="*/ 58764 h 385236"/>
              <a:gd name="connsiteX86" fmla="*/ 3689116 w 7987644"/>
              <a:gd name="connsiteY86" fmla="*/ 37000 h 385236"/>
              <a:gd name="connsiteX87" fmla="*/ 3721763 w 7987644"/>
              <a:gd name="connsiteY87" fmla="*/ 37000 h 385236"/>
              <a:gd name="connsiteX88" fmla="*/ 3721763 w 7987644"/>
              <a:gd name="connsiteY88" fmla="*/ 58764 h 385236"/>
              <a:gd name="connsiteX89" fmla="*/ 3689116 w 7987644"/>
              <a:gd name="connsiteY89" fmla="*/ 58764 h 385236"/>
              <a:gd name="connsiteX90" fmla="*/ 3112352 w 7987644"/>
              <a:gd name="connsiteY90" fmla="*/ 37000 h 385236"/>
              <a:gd name="connsiteX91" fmla="*/ 3144999 w 7987644"/>
              <a:gd name="connsiteY91" fmla="*/ 37000 h 385236"/>
              <a:gd name="connsiteX92" fmla="*/ 3144999 w 7987644"/>
              <a:gd name="connsiteY92" fmla="*/ 58764 h 385236"/>
              <a:gd name="connsiteX93" fmla="*/ 3112352 w 7987644"/>
              <a:gd name="connsiteY93" fmla="*/ 58764 h 385236"/>
              <a:gd name="connsiteX94" fmla="*/ 5052675 w 7987644"/>
              <a:gd name="connsiteY94" fmla="*/ 32647 h 385236"/>
              <a:gd name="connsiteX95" fmla="*/ 5074440 w 7987644"/>
              <a:gd name="connsiteY95" fmla="*/ 32647 h 385236"/>
              <a:gd name="connsiteX96" fmla="*/ 5074440 w 7987644"/>
              <a:gd name="connsiteY96" fmla="*/ 54411 h 385236"/>
              <a:gd name="connsiteX97" fmla="*/ 5052675 w 7987644"/>
              <a:gd name="connsiteY97" fmla="*/ 54411 h 385236"/>
              <a:gd name="connsiteX98" fmla="*/ 4889440 w 7987644"/>
              <a:gd name="connsiteY98" fmla="*/ 32647 h 385236"/>
              <a:gd name="connsiteX99" fmla="*/ 4911205 w 7987644"/>
              <a:gd name="connsiteY99" fmla="*/ 32647 h 385236"/>
              <a:gd name="connsiteX100" fmla="*/ 4911205 w 7987644"/>
              <a:gd name="connsiteY100" fmla="*/ 54411 h 385236"/>
              <a:gd name="connsiteX101" fmla="*/ 4889440 w 7987644"/>
              <a:gd name="connsiteY101" fmla="*/ 54411 h 385236"/>
              <a:gd name="connsiteX102" fmla="*/ 4726204 w 7987644"/>
              <a:gd name="connsiteY102" fmla="*/ 32647 h 385236"/>
              <a:gd name="connsiteX103" fmla="*/ 4747969 w 7987644"/>
              <a:gd name="connsiteY103" fmla="*/ 32647 h 385236"/>
              <a:gd name="connsiteX104" fmla="*/ 4747969 w 7987644"/>
              <a:gd name="connsiteY104" fmla="*/ 54411 h 385236"/>
              <a:gd name="connsiteX105" fmla="*/ 4726204 w 7987644"/>
              <a:gd name="connsiteY105" fmla="*/ 54411 h 385236"/>
              <a:gd name="connsiteX106" fmla="*/ 4562969 w 7987644"/>
              <a:gd name="connsiteY106" fmla="*/ 32647 h 385236"/>
              <a:gd name="connsiteX107" fmla="*/ 4584734 w 7987644"/>
              <a:gd name="connsiteY107" fmla="*/ 32647 h 385236"/>
              <a:gd name="connsiteX108" fmla="*/ 4584734 w 7987644"/>
              <a:gd name="connsiteY108" fmla="*/ 54411 h 385236"/>
              <a:gd name="connsiteX109" fmla="*/ 4562969 w 7987644"/>
              <a:gd name="connsiteY109" fmla="*/ 54411 h 385236"/>
              <a:gd name="connsiteX110" fmla="*/ 4192969 w 7987644"/>
              <a:gd name="connsiteY110" fmla="*/ 32647 h 385236"/>
              <a:gd name="connsiteX111" fmla="*/ 4214734 w 7987644"/>
              <a:gd name="connsiteY111" fmla="*/ 32647 h 385236"/>
              <a:gd name="connsiteX112" fmla="*/ 4214734 w 7987644"/>
              <a:gd name="connsiteY112" fmla="*/ 54411 h 385236"/>
              <a:gd name="connsiteX113" fmla="*/ 4192969 w 7987644"/>
              <a:gd name="connsiteY113" fmla="*/ 54411 h 385236"/>
              <a:gd name="connsiteX114" fmla="*/ 4084146 w 7987644"/>
              <a:gd name="connsiteY114" fmla="*/ 32647 h 385236"/>
              <a:gd name="connsiteX115" fmla="*/ 4105911 w 7987644"/>
              <a:gd name="connsiteY115" fmla="*/ 32647 h 385236"/>
              <a:gd name="connsiteX116" fmla="*/ 4105911 w 7987644"/>
              <a:gd name="connsiteY116" fmla="*/ 54411 h 385236"/>
              <a:gd name="connsiteX117" fmla="*/ 4084146 w 7987644"/>
              <a:gd name="connsiteY117" fmla="*/ 54411 h 385236"/>
              <a:gd name="connsiteX118" fmla="*/ 4029734 w 7987644"/>
              <a:gd name="connsiteY118" fmla="*/ 32647 h 385236"/>
              <a:gd name="connsiteX119" fmla="*/ 4051499 w 7987644"/>
              <a:gd name="connsiteY119" fmla="*/ 32647 h 385236"/>
              <a:gd name="connsiteX120" fmla="*/ 4051499 w 7987644"/>
              <a:gd name="connsiteY120" fmla="*/ 54411 h 385236"/>
              <a:gd name="connsiteX121" fmla="*/ 4029734 w 7987644"/>
              <a:gd name="connsiteY121" fmla="*/ 54411 h 385236"/>
              <a:gd name="connsiteX122" fmla="*/ 3953558 w 7987644"/>
              <a:gd name="connsiteY122" fmla="*/ 32647 h 385236"/>
              <a:gd name="connsiteX123" fmla="*/ 3975323 w 7987644"/>
              <a:gd name="connsiteY123" fmla="*/ 32647 h 385236"/>
              <a:gd name="connsiteX124" fmla="*/ 3975323 w 7987644"/>
              <a:gd name="connsiteY124" fmla="*/ 54411 h 385236"/>
              <a:gd name="connsiteX125" fmla="*/ 3953558 w 7987644"/>
              <a:gd name="connsiteY125" fmla="*/ 54411 h 385236"/>
              <a:gd name="connsiteX126" fmla="*/ 3920911 w 7987644"/>
              <a:gd name="connsiteY126" fmla="*/ 32647 h 385236"/>
              <a:gd name="connsiteX127" fmla="*/ 3936147 w 7987644"/>
              <a:gd name="connsiteY127" fmla="*/ 32647 h 385236"/>
              <a:gd name="connsiteX128" fmla="*/ 3936147 w 7987644"/>
              <a:gd name="connsiteY128" fmla="*/ 54411 h 385236"/>
              <a:gd name="connsiteX129" fmla="*/ 3920911 w 7987644"/>
              <a:gd name="connsiteY129" fmla="*/ 54411 h 385236"/>
              <a:gd name="connsiteX130" fmla="*/ 3881734 w 7987644"/>
              <a:gd name="connsiteY130" fmla="*/ 32647 h 385236"/>
              <a:gd name="connsiteX131" fmla="*/ 3896970 w 7987644"/>
              <a:gd name="connsiteY131" fmla="*/ 32647 h 385236"/>
              <a:gd name="connsiteX132" fmla="*/ 3896970 w 7987644"/>
              <a:gd name="connsiteY132" fmla="*/ 54411 h 385236"/>
              <a:gd name="connsiteX133" fmla="*/ 3881734 w 7987644"/>
              <a:gd name="connsiteY133" fmla="*/ 54411 h 385236"/>
              <a:gd name="connsiteX134" fmla="*/ 3844734 w 7987644"/>
              <a:gd name="connsiteY134" fmla="*/ 32647 h 385236"/>
              <a:gd name="connsiteX135" fmla="*/ 3866499 w 7987644"/>
              <a:gd name="connsiteY135" fmla="*/ 32647 h 385236"/>
              <a:gd name="connsiteX136" fmla="*/ 3866499 w 7987644"/>
              <a:gd name="connsiteY136" fmla="*/ 54411 h 385236"/>
              <a:gd name="connsiteX137" fmla="*/ 3844734 w 7987644"/>
              <a:gd name="connsiteY137" fmla="*/ 54411 h 385236"/>
              <a:gd name="connsiteX138" fmla="*/ 3803381 w 7987644"/>
              <a:gd name="connsiteY138" fmla="*/ 32647 h 385236"/>
              <a:gd name="connsiteX139" fmla="*/ 3818617 w 7987644"/>
              <a:gd name="connsiteY139" fmla="*/ 32647 h 385236"/>
              <a:gd name="connsiteX140" fmla="*/ 3818617 w 7987644"/>
              <a:gd name="connsiteY140" fmla="*/ 54411 h 385236"/>
              <a:gd name="connsiteX141" fmla="*/ 3803381 w 7987644"/>
              <a:gd name="connsiteY141" fmla="*/ 54411 h 385236"/>
              <a:gd name="connsiteX142" fmla="*/ 3768558 w 7987644"/>
              <a:gd name="connsiteY142" fmla="*/ 32647 h 385236"/>
              <a:gd name="connsiteX143" fmla="*/ 3790323 w 7987644"/>
              <a:gd name="connsiteY143" fmla="*/ 32647 h 385236"/>
              <a:gd name="connsiteX144" fmla="*/ 3790323 w 7987644"/>
              <a:gd name="connsiteY144" fmla="*/ 54411 h 385236"/>
              <a:gd name="connsiteX145" fmla="*/ 3768558 w 7987644"/>
              <a:gd name="connsiteY145" fmla="*/ 54411 h 385236"/>
              <a:gd name="connsiteX146" fmla="*/ 3725028 w 7987644"/>
              <a:gd name="connsiteY146" fmla="*/ 32647 h 385236"/>
              <a:gd name="connsiteX147" fmla="*/ 3746793 w 7987644"/>
              <a:gd name="connsiteY147" fmla="*/ 32647 h 385236"/>
              <a:gd name="connsiteX148" fmla="*/ 3746793 w 7987644"/>
              <a:gd name="connsiteY148" fmla="*/ 54411 h 385236"/>
              <a:gd name="connsiteX149" fmla="*/ 3725028 w 7987644"/>
              <a:gd name="connsiteY149" fmla="*/ 54411 h 385236"/>
              <a:gd name="connsiteX150" fmla="*/ 3648852 w 7987644"/>
              <a:gd name="connsiteY150" fmla="*/ 32647 h 385236"/>
              <a:gd name="connsiteX151" fmla="*/ 3670617 w 7987644"/>
              <a:gd name="connsiteY151" fmla="*/ 32647 h 385236"/>
              <a:gd name="connsiteX152" fmla="*/ 3670617 w 7987644"/>
              <a:gd name="connsiteY152" fmla="*/ 54411 h 385236"/>
              <a:gd name="connsiteX153" fmla="*/ 3648852 w 7987644"/>
              <a:gd name="connsiteY153" fmla="*/ 54411 h 385236"/>
              <a:gd name="connsiteX154" fmla="*/ 3605323 w 7987644"/>
              <a:gd name="connsiteY154" fmla="*/ 32647 h 385236"/>
              <a:gd name="connsiteX155" fmla="*/ 3627088 w 7987644"/>
              <a:gd name="connsiteY155" fmla="*/ 32647 h 385236"/>
              <a:gd name="connsiteX156" fmla="*/ 3627088 w 7987644"/>
              <a:gd name="connsiteY156" fmla="*/ 54411 h 385236"/>
              <a:gd name="connsiteX157" fmla="*/ 3605323 w 7987644"/>
              <a:gd name="connsiteY157" fmla="*/ 54411 h 385236"/>
              <a:gd name="connsiteX158" fmla="*/ 3572676 w 7987644"/>
              <a:gd name="connsiteY158" fmla="*/ 32647 h 385236"/>
              <a:gd name="connsiteX159" fmla="*/ 3594441 w 7987644"/>
              <a:gd name="connsiteY159" fmla="*/ 32647 h 385236"/>
              <a:gd name="connsiteX160" fmla="*/ 3594441 w 7987644"/>
              <a:gd name="connsiteY160" fmla="*/ 54411 h 385236"/>
              <a:gd name="connsiteX161" fmla="*/ 3572676 w 7987644"/>
              <a:gd name="connsiteY161" fmla="*/ 54411 h 385236"/>
              <a:gd name="connsiteX162" fmla="*/ 3538940 w 7987644"/>
              <a:gd name="connsiteY162" fmla="*/ 32647 h 385236"/>
              <a:gd name="connsiteX163" fmla="*/ 3554176 w 7987644"/>
              <a:gd name="connsiteY163" fmla="*/ 32647 h 385236"/>
              <a:gd name="connsiteX164" fmla="*/ 3554176 w 7987644"/>
              <a:gd name="connsiteY164" fmla="*/ 54411 h 385236"/>
              <a:gd name="connsiteX165" fmla="*/ 3538940 w 7987644"/>
              <a:gd name="connsiteY165" fmla="*/ 54411 h 385236"/>
              <a:gd name="connsiteX166" fmla="*/ 3496499 w 7987644"/>
              <a:gd name="connsiteY166" fmla="*/ 32647 h 385236"/>
              <a:gd name="connsiteX167" fmla="*/ 3518264 w 7987644"/>
              <a:gd name="connsiteY167" fmla="*/ 32647 h 385236"/>
              <a:gd name="connsiteX168" fmla="*/ 3518264 w 7987644"/>
              <a:gd name="connsiteY168" fmla="*/ 54411 h 385236"/>
              <a:gd name="connsiteX169" fmla="*/ 3496499 w 7987644"/>
              <a:gd name="connsiteY169" fmla="*/ 54411 h 385236"/>
              <a:gd name="connsiteX170" fmla="*/ 3452970 w 7987644"/>
              <a:gd name="connsiteY170" fmla="*/ 32647 h 385236"/>
              <a:gd name="connsiteX171" fmla="*/ 3474735 w 7987644"/>
              <a:gd name="connsiteY171" fmla="*/ 32647 h 385236"/>
              <a:gd name="connsiteX172" fmla="*/ 3474735 w 7987644"/>
              <a:gd name="connsiteY172" fmla="*/ 54411 h 385236"/>
              <a:gd name="connsiteX173" fmla="*/ 3452970 w 7987644"/>
              <a:gd name="connsiteY173" fmla="*/ 54411 h 385236"/>
              <a:gd name="connsiteX174" fmla="*/ 3421410 w 7987644"/>
              <a:gd name="connsiteY174" fmla="*/ 32647 h 385236"/>
              <a:gd name="connsiteX175" fmla="*/ 3436646 w 7987644"/>
              <a:gd name="connsiteY175" fmla="*/ 32647 h 385236"/>
              <a:gd name="connsiteX176" fmla="*/ 3436646 w 7987644"/>
              <a:gd name="connsiteY176" fmla="*/ 54411 h 385236"/>
              <a:gd name="connsiteX177" fmla="*/ 3421410 w 7987644"/>
              <a:gd name="connsiteY177" fmla="*/ 54411 h 385236"/>
              <a:gd name="connsiteX178" fmla="*/ 3387676 w 7987644"/>
              <a:gd name="connsiteY178" fmla="*/ 32647 h 385236"/>
              <a:gd name="connsiteX179" fmla="*/ 3409441 w 7987644"/>
              <a:gd name="connsiteY179" fmla="*/ 32647 h 385236"/>
              <a:gd name="connsiteX180" fmla="*/ 3409441 w 7987644"/>
              <a:gd name="connsiteY180" fmla="*/ 54411 h 385236"/>
              <a:gd name="connsiteX181" fmla="*/ 3387676 w 7987644"/>
              <a:gd name="connsiteY181" fmla="*/ 54411 h 385236"/>
              <a:gd name="connsiteX182" fmla="*/ 3333264 w 7987644"/>
              <a:gd name="connsiteY182" fmla="*/ 32647 h 385236"/>
              <a:gd name="connsiteX183" fmla="*/ 3355029 w 7987644"/>
              <a:gd name="connsiteY183" fmla="*/ 32647 h 385236"/>
              <a:gd name="connsiteX184" fmla="*/ 3355029 w 7987644"/>
              <a:gd name="connsiteY184" fmla="*/ 54411 h 385236"/>
              <a:gd name="connsiteX185" fmla="*/ 3333264 w 7987644"/>
              <a:gd name="connsiteY185" fmla="*/ 54411 h 385236"/>
              <a:gd name="connsiteX186" fmla="*/ 3304970 w 7987644"/>
              <a:gd name="connsiteY186" fmla="*/ 32647 h 385236"/>
              <a:gd name="connsiteX187" fmla="*/ 3320206 w 7987644"/>
              <a:gd name="connsiteY187" fmla="*/ 32647 h 385236"/>
              <a:gd name="connsiteX188" fmla="*/ 3320206 w 7987644"/>
              <a:gd name="connsiteY188" fmla="*/ 54411 h 385236"/>
              <a:gd name="connsiteX189" fmla="*/ 3304970 w 7987644"/>
              <a:gd name="connsiteY189" fmla="*/ 54411 h 385236"/>
              <a:gd name="connsiteX190" fmla="*/ 3267970 w 7987644"/>
              <a:gd name="connsiteY190" fmla="*/ 32647 h 385236"/>
              <a:gd name="connsiteX191" fmla="*/ 3289735 w 7987644"/>
              <a:gd name="connsiteY191" fmla="*/ 32647 h 385236"/>
              <a:gd name="connsiteX192" fmla="*/ 3289735 w 7987644"/>
              <a:gd name="connsiteY192" fmla="*/ 54411 h 385236"/>
              <a:gd name="connsiteX193" fmla="*/ 3267970 w 7987644"/>
              <a:gd name="connsiteY193" fmla="*/ 54411 h 385236"/>
              <a:gd name="connsiteX194" fmla="*/ 3224440 w 7987644"/>
              <a:gd name="connsiteY194" fmla="*/ 32647 h 385236"/>
              <a:gd name="connsiteX195" fmla="*/ 3246205 w 7987644"/>
              <a:gd name="connsiteY195" fmla="*/ 32647 h 385236"/>
              <a:gd name="connsiteX196" fmla="*/ 3246205 w 7987644"/>
              <a:gd name="connsiteY196" fmla="*/ 54411 h 385236"/>
              <a:gd name="connsiteX197" fmla="*/ 3224440 w 7987644"/>
              <a:gd name="connsiteY197" fmla="*/ 54411 h 385236"/>
              <a:gd name="connsiteX198" fmla="*/ 3187440 w 7987644"/>
              <a:gd name="connsiteY198" fmla="*/ 32647 h 385236"/>
              <a:gd name="connsiteX199" fmla="*/ 3202676 w 7987644"/>
              <a:gd name="connsiteY199" fmla="*/ 32647 h 385236"/>
              <a:gd name="connsiteX200" fmla="*/ 3202676 w 7987644"/>
              <a:gd name="connsiteY200" fmla="*/ 54411 h 385236"/>
              <a:gd name="connsiteX201" fmla="*/ 3187440 w 7987644"/>
              <a:gd name="connsiteY201" fmla="*/ 54411 h 385236"/>
              <a:gd name="connsiteX202" fmla="*/ 3148264 w 7987644"/>
              <a:gd name="connsiteY202" fmla="*/ 32647 h 385236"/>
              <a:gd name="connsiteX203" fmla="*/ 3170029 w 7987644"/>
              <a:gd name="connsiteY203" fmla="*/ 32647 h 385236"/>
              <a:gd name="connsiteX204" fmla="*/ 3170029 w 7987644"/>
              <a:gd name="connsiteY204" fmla="*/ 54411 h 385236"/>
              <a:gd name="connsiteX205" fmla="*/ 3148264 w 7987644"/>
              <a:gd name="connsiteY205" fmla="*/ 54411 h 385236"/>
              <a:gd name="connsiteX206" fmla="*/ 5362822 w 7987644"/>
              <a:gd name="connsiteY206" fmla="*/ 0 h 385236"/>
              <a:gd name="connsiteX207" fmla="*/ 5406351 w 7987644"/>
              <a:gd name="connsiteY207" fmla="*/ 43529 h 385236"/>
              <a:gd name="connsiteX208" fmla="*/ 5362822 w 7987644"/>
              <a:gd name="connsiteY208" fmla="*/ 87058 h 385236"/>
              <a:gd name="connsiteX209" fmla="*/ 5319292 w 7987644"/>
              <a:gd name="connsiteY209" fmla="*/ 43529 h 385236"/>
              <a:gd name="connsiteX210" fmla="*/ 5362822 w 7987644"/>
              <a:gd name="connsiteY210" fmla="*/ 0 h 385236"/>
              <a:gd name="connsiteX211" fmla="*/ 2980674 w 7987644"/>
              <a:gd name="connsiteY211" fmla="*/ 0 h 385236"/>
              <a:gd name="connsiteX212" fmla="*/ 3012234 w 7987644"/>
              <a:gd name="connsiteY212" fmla="*/ 43529 h 385236"/>
              <a:gd name="connsiteX213" fmla="*/ 2980674 w 7987644"/>
              <a:gd name="connsiteY213" fmla="*/ 87058 h 385236"/>
              <a:gd name="connsiteX214" fmla="*/ 2949116 w 7987644"/>
              <a:gd name="connsiteY214" fmla="*/ 43529 h 385236"/>
              <a:gd name="connsiteX215" fmla="*/ 2980674 w 7987644"/>
              <a:gd name="connsiteY215" fmla="*/ 0 h 38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987644" h="385236">
                <a:moveTo>
                  <a:pt x="2735822" y="330824"/>
                </a:moveTo>
                <a:lnTo>
                  <a:pt x="3018763" y="330824"/>
                </a:lnTo>
                <a:lnTo>
                  <a:pt x="3110175" y="330824"/>
                </a:lnTo>
                <a:lnTo>
                  <a:pt x="3982939" y="330824"/>
                </a:lnTo>
                <a:lnTo>
                  <a:pt x="5182174" y="330824"/>
                </a:lnTo>
                <a:lnTo>
                  <a:pt x="5309497" y="330824"/>
                </a:lnTo>
                <a:lnTo>
                  <a:pt x="5705614" y="330824"/>
                </a:lnTo>
                <a:lnTo>
                  <a:pt x="5618555" y="385236"/>
                </a:lnTo>
                <a:lnTo>
                  <a:pt x="5281203" y="385236"/>
                </a:lnTo>
                <a:lnTo>
                  <a:pt x="5183261" y="352589"/>
                </a:lnTo>
                <a:lnTo>
                  <a:pt x="3982939" y="352589"/>
                </a:lnTo>
                <a:lnTo>
                  <a:pt x="3110175" y="352589"/>
                </a:lnTo>
                <a:lnTo>
                  <a:pt x="3039439" y="385236"/>
                </a:lnTo>
                <a:lnTo>
                  <a:pt x="2797851" y="385236"/>
                </a:lnTo>
                <a:close/>
                <a:moveTo>
                  <a:pt x="0" y="232883"/>
                </a:moveTo>
                <a:lnTo>
                  <a:pt x="3982939" y="232883"/>
                </a:lnTo>
                <a:lnTo>
                  <a:pt x="3982940" y="232883"/>
                </a:lnTo>
                <a:lnTo>
                  <a:pt x="7987644" y="232883"/>
                </a:lnTo>
                <a:lnTo>
                  <a:pt x="7987644" y="243765"/>
                </a:lnTo>
                <a:lnTo>
                  <a:pt x="3982940" y="243765"/>
                </a:lnTo>
                <a:lnTo>
                  <a:pt x="3982939" y="243765"/>
                </a:lnTo>
                <a:lnTo>
                  <a:pt x="0" y="243765"/>
                </a:lnTo>
                <a:close/>
                <a:moveTo>
                  <a:pt x="5158233" y="37000"/>
                </a:moveTo>
                <a:lnTo>
                  <a:pt x="5190880" y="37000"/>
                </a:lnTo>
                <a:lnTo>
                  <a:pt x="5190880" y="58764"/>
                </a:lnTo>
                <a:lnTo>
                  <a:pt x="5158233" y="58764"/>
                </a:lnTo>
                <a:close/>
                <a:moveTo>
                  <a:pt x="5103821" y="37000"/>
                </a:moveTo>
                <a:lnTo>
                  <a:pt x="5136468" y="37000"/>
                </a:lnTo>
                <a:lnTo>
                  <a:pt x="5136468" y="58764"/>
                </a:lnTo>
                <a:lnTo>
                  <a:pt x="5103821" y="58764"/>
                </a:lnTo>
                <a:close/>
                <a:moveTo>
                  <a:pt x="4994998" y="37000"/>
                </a:moveTo>
                <a:lnTo>
                  <a:pt x="5027645" y="37000"/>
                </a:lnTo>
                <a:lnTo>
                  <a:pt x="5027645" y="58764"/>
                </a:lnTo>
                <a:lnTo>
                  <a:pt x="4994998" y="58764"/>
                </a:lnTo>
                <a:close/>
                <a:moveTo>
                  <a:pt x="4940586" y="37000"/>
                </a:moveTo>
                <a:lnTo>
                  <a:pt x="4973233" y="37000"/>
                </a:lnTo>
                <a:lnTo>
                  <a:pt x="4973233" y="58764"/>
                </a:lnTo>
                <a:lnTo>
                  <a:pt x="4940586" y="58764"/>
                </a:lnTo>
                <a:close/>
                <a:moveTo>
                  <a:pt x="4842645" y="37000"/>
                </a:moveTo>
                <a:lnTo>
                  <a:pt x="4875292" y="37000"/>
                </a:lnTo>
                <a:lnTo>
                  <a:pt x="4875292" y="58764"/>
                </a:lnTo>
                <a:lnTo>
                  <a:pt x="4842645" y="58764"/>
                </a:lnTo>
                <a:close/>
                <a:moveTo>
                  <a:pt x="4777351" y="37000"/>
                </a:moveTo>
                <a:lnTo>
                  <a:pt x="4809998" y="37000"/>
                </a:lnTo>
                <a:lnTo>
                  <a:pt x="4809998" y="58764"/>
                </a:lnTo>
                <a:lnTo>
                  <a:pt x="4777351" y="58764"/>
                </a:lnTo>
                <a:close/>
                <a:moveTo>
                  <a:pt x="4679410" y="37000"/>
                </a:moveTo>
                <a:lnTo>
                  <a:pt x="4712057" y="37000"/>
                </a:lnTo>
                <a:lnTo>
                  <a:pt x="4712057" y="58764"/>
                </a:lnTo>
                <a:lnTo>
                  <a:pt x="4679410" y="58764"/>
                </a:lnTo>
                <a:close/>
                <a:moveTo>
                  <a:pt x="4624998" y="37000"/>
                </a:moveTo>
                <a:lnTo>
                  <a:pt x="4657645" y="37000"/>
                </a:lnTo>
                <a:lnTo>
                  <a:pt x="4657645" y="58764"/>
                </a:lnTo>
                <a:lnTo>
                  <a:pt x="4624998" y="58764"/>
                </a:lnTo>
                <a:close/>
                <a:moveTo>
                  <a:pt x="4516175" y="37000"/>
                </a:moveTo>
                <a:lnTo>
                  <a:pt x="4548822" y="37000"/>
                </a:lnTo>
                <a:lnTo>
                  <a:pt x="4548822" y="58764"/>
                </a:lnTo>
                <a:lnTo>
                  <a:pt x="4516175" y="58764"/>
                </a:lnTo>
                <a:close/>
                <a:moveTo>
                  <a:pt x="4461763" y="37000"/>
                </a:moveTo>
                <a:lnTo>
                  <a:pt x="4494410" y="37000"/>
                </a:lnTo>
                <a:lnTo>
                  <a:pt x="4494410" y="58764"/>
                </a:lnTo>
                <a:lnTo>
                  <a:pt x="4461763" y="58764"/>
                </a:lnTo>
                <a:close/>
                <a:moveTo>
                  <a:pt x="4407351" y="37000"/>
                </a:moveTo>
                <a:lnTo>
                  <a:pt x="4439998" y="37000"/>
                </a:lnTo>
                <a:lnTo>
                  <a:pt x="4439998" y="58764"/>
                </a:lnTo>
                <a:lnTo>
                  <a:pt x="4407351" y="58764"/>
                </a:lnTo>
                <a:close/>
                <a:moveTo>
                  <a:pt x="4352939" y="37000"/>
                </a:moveTo>
                <a:lnTo>
                  <a:pt x="4385586" y="37000"/>
                </a:lnTo>
                <a:lnTo>
                  <a:pt x="4385586" y="58764"/>
                </a:lnTo>
                <a:lnTo>
                  <a:pt x="4352939" y="58764"/>
                </a:lnTo>
                <a:close/>
                <a:moveTo>
                  <a:pt x="4298528" y="37000"/>
                </a:moveTo>
                <a:lnTo>
                  <a:pt x="4331175" y="37000"/>
                </a:lnTo>
                <a:lnTo>
                  <a:pt x="4331175" y="58764"/>
                </a:lnTo>
                <a:lnTo>
                  <a:pt x="4298528" y="58764"/>
                </a:lnTo>
                <a:close/>
                <a:moveTo>
                  <a:pt x="4244116" y="37000"/>
                </a:moveTo>
                <a:lnTo>
                  <a:pt x="4276763" y="37000"/>
                </a:lnTo>
                <a:lnTo>
                  <a:pt x="4276763" y="58764"/>
                </a:lnTo>
                <a:lnTo>
                  <a:pt x="4244116" y="58764"/>
                </a:lnTo>
                <a:close/>
                <a:moveTo>
                  <a:pt x="4135292" y="37000"/>
                </a:moveTo>
                <a:lnTo>
                  <a:pt x="4167939" y="37000"/>
                </a:lnTo>
                <a:lnTo>
                  <a:pt x="4167939" y="58764"/>
                </a:lnTo>
                <a:lnTo>
                  <a:pt x="4135292" y="58764"/>
                </a:lnTo>
                <a:close/>
                <a:moveTo>
                  <a:pt x="3982939" y="37000"/>
                </a:moveTo>
                <a:lnTo>
                  <a:pt x="4015586" y="37000"/>
                </a:lnTo>
                <a:lnTo>
                  <a:pt x="4015586" y="58764"/>
                </a:lnTo>
                <a:lnTo>
                  <a:pt x="3982939" y="58764"/>
                </a:lnTo>
                <a:close/>
                <a:moveTo>
                  <a:pt x="3689116" y="37000"/>
                </a:moveTo>
                <a:lnTo>
                  <a:pt x="3721763" y="37000"/>
                </a:lnTo>
                <a:lnTo>
                  <a:pt x="3721763" y="58764"/>
                </a:lnTo>
                <a:lnTo>
                  <a:pt x="3689116" y="58764"/>
                </a:lnTo>
                <a:close/>
                <a:moveTo>
                  <a:pt x="3112352" y="37000"/>
                </a:moveTo>
                <a:lnTo>
                  <a:pt x="3144999" y="37000"/>
                </a:lnTo>
                <a:lnTo>
                  <a:pt x="3144999" y="58764"/>
                </a:lnTo>
                <a:lnTo>
                  <a:pt x="3112352" y="58764"/>
                </a:lnTo>
                <a:close/>
                <a:moveTo>
                  <a:pt x="5052675" y="32647"/>
                </a:moveTo>
                <a:lnTo>
                  <a:pt x="5074440" y="32647"/>
                </a:lnTo>
                <a:lnTo>
                  <a:pt x="5074440" y="54411"/>
                </a:lnTo>
                <a:lnTo>
                  <a:pt x="5052675" y="54411"/>
                </a:lnTo>
                <a:close/>
                <a:moveTo>
                  <a:pt x="4889440" y="32647"/>
                </a:moveTo>
                <a:lnTo>
                  <a:pt x="4911205" y="32647"/>
                </a:lnTo>
                <a:lnTo>
                  <a:pt x="4911205" y="54411"/>
                </a:lnTo>
                <a:lnTo>
                  <a:pt x="4889440" y="54411"/>
                </a:lnTo>
                <a:close/>
                <a:moveTo>
                  <a:pt x="4726204" y="32647"/>
                </a:moveTo>
                <a:lnTo>
                  <a:pt x="4747969" y="32647"/>
                </a:lnTo>
                <a:lnTo>
                  <a:pt x="4747969" y="54411"/>
                </a:lnTo>
                <a:lnTo>
                  <a:pt x="4726204" y="54411"/>
                </a:lnTo>
                <a:close/>
                <a:moveTo>
                  <a:pt x="4562969" y="32647"/>
                </a:moveTo>
                <a:lnTo>
                  <a:pt x="4584734" y="32647"/>
                </a:lnTo>
                <a:lnTo>
                  <a:pt x="4584734" y="54411"/>
                </a:lnTo>
                <a:lnTo>
                  <a:pt x="4562969" y="54411"/>
                </a:lnTo>
                <a:close/>
                <a:moveTo>
                  <a:pt x="4192969" y="32647"/>
                </a:moveTo>
                <a:lnTo>
                  <a:pt x="4214734" y="32647"/>
                </a:lnTo>
                <a:lnTo>
                  <a:pt x="4214734" y="54411"/>
                </a:lnTo>
                <a:lnTo>
                  <a:pt x="4192969" y="54411"/>
                </a:lnTo>
                <a:close/>
                <a:moveTo>
                  <a:pt x="4084146" y="32647"/>
                </a:moveTo>
                <a:lnTo>
                  <a:pt x="4105911" y="32647"/>
                </a:lnTo>
                <a:lnTo>
                  <a:pt x="4105911" y="54411"/>
                </a:lnTo>
                <a:lnTo>
                  <a:pt x="4084146" y="54411"/>
                </a:lnTo>
                <a:close/>
                <a:moveTo>
                  <a:pt x="4029734" y="32647"/>
                </a:moveTo>
                <a:lnTo>
                  <a:pt x="4051499" y="32647"/>
                </a:lnTo>
                <a:lnTo>
                  <a:pt x="4051499" y="54411"/>
                </a:lnTo>
                <a:lnTo>
                  <a:pt x="4029734" y="54411"/>
                </a:lnTo>
                <a:close/>
                <a:moveTo>
                  <a:pt x="3953558" y="32647"/>
                </a:moveTo>
                <a:lnTo>
                  <a:pt x="3975323" y="32647"/>
                </a:lnTo>
                <a:lnTo>
                  <a:pt x="3975323" y="54411"/>
                </a:lnTo>
                <a:lnTo>
                  <a:pt x="3953558" y="54411"/>
                </a:lnTo>
                <a:close/>
                <a:moveTo>
                  <a:pt x="3920911" y="32647"/>
                </a:moveTo>
                <a:lnTo>
                  <a:pt x="3936147" y="32647"/>
                </a:lnTo>
                <a:lnTo>
                  <a:pt x="3936147" y="54411"/>
                </a:lnTo>
                <a:lnTo>
                  <a:pt x="3920911" y="54411"/>
                </a:lnTo>
                <a:close/>
                <a:moveTo>
                  <a:pt x="3881734" y="32647"/>
                </a:moveTo>
                <a:lnTo>
                  <a:pt x="3896970" y="32647"/>
                </a:lnTo>
                <a:lnTo>
                  <a:pt x="3896970" y="54411"/>
                </a:lnTo>
                <a:lnTo>
                  <a:pt x="3881734" y="54411"/>
                </a:lnTo>
                <a:close/>
                <a:moveTo>
                  <a:pt x="3844734" y="32647"/>
                </a:moveTo>
                <a:lnTo>
                  <a:pt x="3866499" y="32647"/>
                </a:lnTo>
                <a:lnTo>
                  <a:pt x="3866499" y="54411"/>
                </a:lnTo>
                <a:lnTo>
                  <a:pt x="3844734" y="54411"/>
                </a:lnTo>
                <a:close/>
                <a:moveTo>
                  <a:pt x="3803381" y="32647"/>
                </a:moveTo>
                <a:lnTo>
                  <a:pt x="3818617" y="32647"/>
                </a:lnTo>
                <a:lnTo>
                  <a:pt x="3818617" y="54411"/>
                </a:lnTo>
                <a:lnTo>
                  <a:pt x="3803381" y="54411"/>
                </a:lnTo>
                <a:close/>
                <a:moveTo>
                  <a:pt x="3768558" y="32647"/>
                </a:moveTo>
                <a:lnTo>
                  <a:pt x="3790323" y="32647"/>
                </a:lnTo>
                <a:lnTo>
                  <a:pt x="3790323" y="54411"/>
                </a:lnTo>
                <a:lnTo>
                  <a:pt x="3768558" y="54411"/>
                </a:lnTo>
                <a:close/>
                <a:moveTo>
                  <a:pt x="3725028" y="32647"/>
                </a:moveTo>
                <a:lnTo>
                  <a:pt x="3746793" y="32647"/>
                </a:lnTo>
                <a:lnTo>
                  <a:pt x="3746793" y="54411"/>
                </a:lnTo>
                <a:lnTo>
                  <a:pt x="3725028" y="54411"/>
                </a:lnTo>
                <a:close/>
                <a:moveTo>
                  <a:pt x="3648852" y="32647"/>
                </a:moveTo>
                <a:lnTo>
                  <a:pt x="3670617" y="32647"/>
                </a:lnTo>
                <a:lnTo>
                  <a:pt x="3670617" y="54411"/>
                </a:lnTo>
                <a:lnTo>
                  <a:pt x="3648852" y="54411"/>
                </a:lnTo>
                <a:close/>
                <a:moveTo>
                  <a:pt x="3605323" y="32647"/>
                </a:moveTo>
                <a:lnTo>
                  <a:pt x="3627088" y="32647"/>
                </a:lnTo>
                <a:lnTo>
                  <a:pt x="3627088" y="54411"/>
                </a:lnTo>
                <a:lnTo>
                  <a:pt x="3605323" y="54411"/>
                </a:lnTo>
                <a:close/>
                <a:moveTo>
                  <a:pt x="3572676" y="32647"/>
                </a:moveTo>
                <a:lnTo>
                  <a:pt x="3594441" y="32647"/>
                </a:lnTo>
                <a:lnTo>
                  <a:pt x="3594441" y="54411"/>
                </a:lnTo>
                <a:lnTo>
                  <a:pt x="3572676" y="54411"/>
                </a:lnTo>
                <a:close/>
                <a:moveTo>
                  <a:pt x="3538940" y="32647"/>
                </a:moveTo>
                <a:lnTo>
                  <a:pt x="3554176" y="32647"/>
                </a:lnTo>
                <a:lnTo>
                  <a:pt x="3554176" y="54411"/>
                </a:lnTo>
                <a:lnTo>
                  <a:pt x="3538940" y="54411"/>
                </a:lnTo>
                <a:close/>
                <a:moveTo>
                  <a:pt x="3496499" y="32647"/>
                </a:moveTo>
                <a:lnTo>
                  <a:pt x="3518264" y="32647"/>
                </a:lnTo>
                <a:lnTo>
                  <a:pt x="3518264" y="54411"/>
                </a:lnTo>
                <a:lnTo>
                  <a:pt x="3496499" y="54411"/>
                </a:lnTo>
                <a:close/>
                <a:moveTo>
                  <a:pt x="3452970" y="32647"/>
                </a:moveTo>
                <a:lnTo>
                  <a:pt x="3474735" y="32647"/>
                </a:lnTo>
                <a:lnTo>
                  <a:pt x="3474735" y="54411"/>
                </a:lnTo>
                <a:lnTo>
                  <a:pt x="3452970" y="54411"/>
                </a:lnTo>
                <a:close/>
                <a:moveTo>
                  <a:pt x="3421410" y="32647"/>
                </a:moveTo>
                <a:lnTo>
                  <a:pt x="3436646" y="32647"/>
                </a:lnTo>
                <a:lnTo>
                  <a:pt x="3436646" y="54411"/>
                </a:lnTo>
                <a:lnTo>
                  <a:pt x="3421410" y="54411"/>
                </a:lnTo>
                <a:close/>
                <a:moveTo>
                  <a:pt x="3387676" y="32647"/>
                </a:moveTo>
                <a:lnTo>
                  <a:pt x="3409441" y="32647"/>
                </a:lnTo>
                <a:lnTo>
                  <a:pt x="3409441" y="54411"/>
                </a:lnTo>
                <a:lnTo>
                  <a:pt x="3387676" y="54411"/>
                </a:lnTo>
                <a:close/>
                <a:moveTo>
                  <a:pt x="3333264" y="32647"/>
                </a:moveTo>
                <a:lnTo>
                  <a:pt x="3355029" y="32647"/>
                </a:lnTo>
                <a:lnTo>
                  <a:pt x="3355029" y="54411"/>
                </a:lnTo>
                <a:lnTo>
                  <a:pt x="3333264" y="54411"/>
                </a:lnTo>
                <a:close/>
                <a:moveTo>
                  <a:pt x="3304970" y="32647"/>
                </a:moveTo>
                <a:lnTo>
                  <a:pt x="3320206" y="32647"/>
                </a:lnTo>
                <a:lnTo>
                  <a:pt x="3320206" y="54411"/>
                </a:lnTo>
                <a:lnTo>
                  <a:pt x="3304970" y="54411"/>
                </a:lnTo>
                <a:close/>
                <a:moveTo>
                  <a:pt x="3267970" y="32647"/>
                </a:moveTo>
                <a:lnTo>
                  <a:pt x="3289735" y="32647"/>
                </a:lnTo>
                <a:lnTo>
                  <a:pt x="3289735" y="54411"/>
                </a:lnTo>
                <a:lnTo>
                  <a:pt x="3267970" y="54411"/>
                </a:lnTo>
                <a:close/>
                <a:moveTo>
                  <a:pt x="3224440" y="32647"/>
                </a:moveTo>
                <a:lnTo>
                  <a:pt x="3246205" y="32647"/>
                </a:lnTo>
                <a:lnTo>
                  <a:pt x="3246205" y="54411"/>
                </a:lnTo>
                <a:lnTo>
                  <a:pt x="3224440" y="54411"/>
                </a:lnTo>
                <a:close/>
                <a:moveTo>
                  <a:pt x="3187440" y="32647"/>
                </a:moveTo>
                <a:lnTo>
                  <a:pt x="3202676" y="32647"/>
                </a:lnTo>
                <a:lnTo>
                  <a:pt x="3202676" y="54411"/>
                </a:lnTo>
                <a:lnTo>
                  <a:pt x="3187440" y="54411"/>
                </a:lnTo>
                <a:close/>
                <a:moveTo>
                  <a:pt x="3148264" y="32647"/>
                </a:moveTo>
                <a:lnTo>
                  <a:pt x="3170029" y="32647"/>
                </a:lnTo>
                <a:lnTo>
                  <a:pt x="3170029" y="54411"/>
                </a:lnTo>
                <a:lnTo>
                  <a:pt x="3148264" y="54411"/>
                </a:lnTo>
                <a:close/>
                <a:moveTo>
                  <a:pt x="5362822" y="0"/>
                </a:moveTo>
                <a:cubicBezTo>
                  <a:pt x="5386862" y="0"/>
                  <a:pt x="5406351" y="19489"/>
                  <a:pt x="5406351" y="43529"/>
                </a:cubicBezTo>
                <a:cubicBezTo>
                  <a:pt x="5406351" y="67570"/>
                  <a:pt x="5386862" y="87058"/>
                  <a:pt x="5362822" y="87058"/>
                </a:cubicBezTo>
                <a:cubicBezTo>
                  <a:pt x="5338781" y="87058"/>
                  <a:pt x="5319292" y="67570"/>
                  <a:pt x="5319292" y="43529"/>
                </a:cubicBezTo>
                <a:cubicBezTo>
                  <a:pt x="5319292" y="19489"/>
                  <a:pt x="5338781" y="0"/>
                  <a:pt x="5362822" y="0"/>
                </a:cubicBezTo>
                <a:close/>
                <a:moveTo>
                  <a:pt x="2980674" y="0"/>
                </a:moveTo>
                <a:cubicBezTo>
                  <a:pt x="2998086" y="0"/>
                  <a:pt x="3012234" y="19588"/>
                  <a:pt x="3012234" y="43529"/>
                </a:cubicBezTo>
                <a:cubicBezTo>
                  <a:pt x="3012234" y="67470"/>
                  <a:pt x="2998086" y="87058"/>
                  <a:pt x="2980674" y="87058"/>
                </a:cubicBezTo>
                <a:cubicBezTo>
                  <a:pt x="2963263" y="87058"/>
                  <a:pt x="2949116" y="67470"/>
                  <a:pt x="2949116" y="43529"/>
                </a:cubicBezTo>
                <a:cubicBezTo>
                  <a:pt x="2949116" y="19588"/>
                  <a:pt x="2963263" y="0"/>
                  <a:pt x="2980674" y="0"/>
                </a:cubicBezTo>
                <a:close/>
              </a:path>
            </a:pathLst>
          </a:custGeom>
          <a:gradFill>
            <a:gsLst>
              <a:gs pos="3846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  <a:gs pos="5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574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A-矩形 2">
            <a:extLst>
              <a:ext uri="{FF2B5EF4-FFF2-40B4-BE49-F238E27FC236}">
                <a16:creationId xmlns:a16="http://schemas.microsoft.com/office/drawing/2014/main" id="{5D23E7FF-3E96-4369-9054-C3A19393C40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13281" y="2604929"/>
            <a:ext cx="3775393" cy="1823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effectLst/>
                <a:latin typeface="+mj-ea"/>
                <a:ea typeface="+mj-ea"/>
              </a:rPr>
              <a:t>光标移至椭圆图标</a:t>
            </a:r>
            <a:endParaRPr lang="en-US" altLang="zh-CN" sz="3200" spc="30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effectLst/>
                <a:latin typeface="+mj-ea"/>
                <a:ea typeface="+mj-ea"/>
              </a:rPr>
              <a:t>或点击左右箭头</a:t>
            </a:r>
            <a:endParaRPr lang="en-US" altLang="zh-CN" sz="3200" spc="30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latin typeface="+mj-ea"/>
                <a:ea typeface="+mj-ea"/>
              </a:rPr>
              <a:t>实现主动变换</a:t>
            </a:r>
            <a:endParaRPr lang="en-US" altLang="zh-CN" sz="3200" spc="3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296" name="PA-组合 154">
            <a:extLst>
              <a:ext uri="{FF2B5EF4-FFF2-40B4-BE49-F238E27FC236}">
                <a16:creationId xmlns:a16="http://schemas.microsoft.com/office/drawing/2014/main" id="{7F363005-53BE-4FF5-8E3E-5701E17CA11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-1839543" y="2327866"/>
            <a:ext cx="6340680" cy="262600"/>
            <a:chOff x="-1310452" y="2192494"/>
            <a:chExt cx="6340680" cy="262600"/>
          </a:xfrm>
        </p:grpSpPr>
        <p:sp>
          <p:nvSpPr>
            <p:cNvPr id="297" name="PA-圆角矩形 146">
              <a:extLst>
                <a:ext uri="{FF2B5EF4-FFF2-40B4-BE49-F238E27FC236}">
                  <a16:creationId xmlns:a16="http://schemas.microsoft.com/office/drawing/2014/main" id="{D38114C6-4FC6-47D6-8828-EB9F4183FCB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5400000" flipH="1">
              <a:off x="666986" y="215058"/>
              <a:ext cx="55850" cy="401072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44000">
                  <a:schemeClr val="bg1">
                    <a:alpha val="20000"/>
                  </a:schemeClr>
                </a:gs>
                <a:gs pos="69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98" name="PA-圆角矩形 147">
              <a:extLst>
                <a:ext uri="{FF2B5EF4-FFF2-40B4-BE49-F238E27FC236}">
                  <a16:creationId xmlns:a16="http://schemas.microsoft.com/office/drawing/2014/main" id="{77ACCA96-5225-4367-AA9F-5CE6637DA03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5400000" flipH="1">
              <a:off x="2866452" y="2153299"/>
              <a:ext cx="55850" cy="1342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11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71" b="0" i="0" u="none" strike="noStrike" kern="1200" cap="none" spc="0" normalizeH="0" baseline="0" noProof="0" dirty="0">
                <a:ln>
                  <a:noFill/>
                </a:ln>
                <a:solidFill>
                  <a:srgbClr val="59EEF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9" name="PA-圆角矩形 148">
              <a:extLst>
                <a:ext uri="{FF2B5EF4-FFF2-40B4-BE49-F238E27FC236}">
                  <a16:creationId xmlns:a16="http://schemas.microsoft.com/office/drawing/2014/main" id="{EA9517BB-FD5C-4D2D-A79A-B2C3ECA125A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rot="5400000" flipH="1">
              <a:off x="3464099" y="888964"/>
              <a:ext cx="44746" cy="308751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68000">
                  <a:schemeClr val="accent3">
                    <a:alpha val="1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300" name="PA-组合 155">
            <a:extLst>
              <a:ext uri="{FF2B5EF4-FFF2-40B4-BE49-F238E27FC236}">
                <a16:creationId xmlns:a16="http://schemas.microsoft.com/office/drawing/2014/main" id="{90A1856E-99E9-4ABC-8C04-B35B87BE209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-514455" y="4649588"/>
            <a:ext cx="5625242" cy="541100"/>
            <a:chOff x="-595016" y="3980729"/>
            <a:chExt cx="5625242" cy="541100"/>
          </a:xfrm>
        </p:grpSpPr>
        <p:sp>
          <p:nvSpPr>
            <p:cNvPr id="301" name="PA-圆角矩形 149">
              <a:extLst>
                <a:ext uri="{FF2B5EF4-FFF2-40B4-BE49-F238E27FC236}">
                  <a16:creationId xmlns:a16="http://schemas.microsoft.com/office/drawing/2014/main" id="{0E8CFCE1-F92E-406F-B66A-811793038B0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5400000" flipH="1">
              <a:off x="943189" y="2447323"/>
              <a:ext cx="55850" cy="313225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AF3D6">
                    <a:alpha val="50000"/>
                  </a:srgbClr>
                </a:gs>
                <a:gs pos="75000">
                  <a:srgbClr val="FAF3D6">
                    <a:alpha val="0"/>
                  </a:srgbClr>
                </a:gs>
              </a:gsLst>
              <a:lin ang="5400000" scaled="1"/>
            </a:gradFill>
            <a:ln w="61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2" name="PA-圆角矩形 150">
              <a:extLst>
                <a:ext uri="{FF2B5EF4-FFF2-40B4-BE49-F238E27FC236}">
                  <a16:creationId xmlns:a16="http://schemas.microsoft.com/office/drawing/2014/main" id="{185F7957-EE0E-4BA6-82DC-A7A8A8AE5C9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5400000" flipH="1">
              <a:off x="3201538" y="2430542"/>
              <a:ext cx="55850" cy="36015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68000">
                  <a:schemeClr val="accent3">
                    <a:alpha val="1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03" name="PA-圆角矩形 151">
              <a:extLst>
                <a:ext uri="{FF2B5EF4-FFF2-40B4-BE49-F238E27FC236}">
                  <a16:creationId xmlns:a16="http://schemas.microsoft.com/office/drawing/2014/main" id="{1198ABDC-6172-4DB1-9D40-4157F8C724A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5400000" flipH="1">
              <a:off x="2696978" y="3941534"/>
              <a:ext cx="55850" cy="1342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11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7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4" name="PA-圆角矩形 152">
              <a:extLst>
                <a:ext uri="{FF2B5EF4-FFF2-40B4-BE49-F238E27FC236}">
                  <a16:creationId xmlns:a16="http://schemas.microsoft.com/office/drawing/2014/main" id="{BFC4F9BF-EDC7-46B3-AA68-083C0275310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5400000" flipH="1">
              <a:off x="1000902" y="3467489"/>
              <a:ext cx="103245" cy="200543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68000">
                  <a:schemeClr val="accent3">
                    <a:alpha val="1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306" name="标题 2">
            <a:extLst>
              <a:ext uri="{FF2B5EF4-FFF2-40B4-BE49-F238E27FC236}">
                <a16:creationId xmlns:a16="http://schemas.microsoft.com/office/drawing/2014/main" id="{FD670250-47E6-4635-9300-386EDAD2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图片自动轮播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6CDDE2-CEF8-4319-B8AB-37265C9CF1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332" y="397893"/>
            <a:ext cx="3705079" cy="22854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D63112-9870-411B-BC26-63293C6367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367" y="1846094"/>
            <a:ext cx="3837172" cy="23073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E3233D-DFCC-4F89-900F-107FCDE6D7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633" y="4047972"/>
            <a:ext cx="3856437" cy="22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37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">
            <a:extLst>
              <a:ext uri="{FF2B5EF4-FFF2-40B4-BE49-F238E27FC236}">
                <a16:creationId xmlns:a16="http://schemas.microsoft.com/office/drawing/2014/main" id="{09CBEBEA-3628-423B-9594-F43C0496D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通过活动入口进入详情页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354BA9-BA27-460D-B7F9-47F61D03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49" y="1611611"/>
            <a:ext cx="10068302" cy="390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61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A-图片 4">
            <a:extLst>
              <a:ext uri="{FF2B5EF4-FFF2-40B4-BE49-F238E27FC236}">
                <a16:creationId xmlns:a16="http://schemas.microsoft.com/office/drawing/2014/main" id="{1040A68B-69FB-4BDE-B8D1-8A7DFAEFD01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sp>
        <p:nvSpPr>
          <p:cNvPr id="43" name="标题 2">
            <a:extLst>
              <a:ext uri="{FF2B5EF4-FFF2-40B4-BE49-F238E27FC236}">
                <a16:creationId xmlns:a16="http://schemas.microsoft.com/office/drawing/2014/main" id="{7266A689-8640-40C4-9190-285E4861A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详情页介绍活动具体信息及活动奖励等内容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984420-AF1C-41B7-ABFB-E3EE5DAB8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59" y="1189907"/>
            <a:ext cx="4920509" cy="48410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816DF7-525F-4E1D-A0B6-6C096E144C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51" y="1189907"/>
            <a:ext cx="4979700" cy="484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40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A5545209-64BA-4BBF-BDAA-FE6131E72006}"/>
              </a:ext>
            </a:extLst>
          </p:cNvPr>
          <p:cNvSpPr txBox="1"/>
          <p:nvPr/>
        </p:nvSpPr>
        <p:spPr>
          <a:xfrm>
            <a:off x="4464788" y="2627086"/>
            <a:ext cx="3262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0">
                      <a:srgbClr val="32FFFF">
                        <a:lumMod val="20000"/>
                        <a:lumOff val="80000"/>
                      </a:srgbClr>
                    </a:gs>
                    <a:gs pos="58000">
                      <a:prstClr val="white"/>
                    </a:gs>
                    <a:gs pos="27000">
                      <a:prstClr val="white"/>
                    </a:gs>
                    <a:gs pos="73000">
                      <a:srgbClr val="32FFFF">
                        <a:lumMod val="20000"/>
                        <a:lumOff val="80000"/>
                      </a:srgbClr>
                    </a:gs>
                    <a:gs pos="89000">
                      <a:prstClr val="white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百科图鉴</a:t>
            </a:r>
          </a:p>
        </p:txBody>
      </p:sp>
      <p:pic>
        <p:nvPicPr>
          <p:cNvPr id="24" name="PA-图片 4">
            <a:extLst>
              <a:ext uri="{FF2B5EF4-FFF2-40B4-BE49-F238E27FC236}">
                <a16:creationId xmlns:a16="http://schemas.microsoft.com/office/drawing/2014/main" id="{3998AE89-9CF0-4B2D-B492-F37F30CC72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sp>
        <p:nvSpPr>
          <p:cNvPr id="26" name="PA-任意多边形 681">
            <a:extLst>
              <a:ext uri="{FF2B5EF4-FFF2-40B4-BE49-F238E27FC236}">
                <a16:creationId xmlns:a16="http://schemas.microsoft.com/office/drawing/2014/main" id="{8FA3A00A-1A74-4CAE-BB94-610250BEFBAF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 rot="2700000" flipV="1">
            <a:off x="1185777" y="2451920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PA-任意多边形 679">
            <a:extLst>
              <a:ext uri="{FF2B5EF4-FFF2-40B4-BE49-F238E27FC236}">
                <a16:creationId xmlns:a16="http://schemas.microsoft.com/office/drawing/2014/main" id="{710C0703-BBEB-4771-9ABA-00326D0154A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 rot="5400000">
            <a:off x="2296878" y="1658376"/>
            <a:ext cx="743053" cy="1032167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PA-任意多边形 681">
            <a:extLst>
              <a:ext uri="{FF2B5EF4-FFF2-40B4-BE49-F238E27FC236}">
                <a16:creationId xmlns:a16="http://schemas.microsoft.com/office/drawing/2014/main" id="{A6C806FC-A663-4DBA-9F5D-B585FDF3B592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 rot="2700000" flipH="1">
            <a:off x="8397343" y="1290744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PA-任意多边形 679">
            <a:extLst>
              <a:ext uri="{FF2B5EF4-FFF2-40B4-BE49-F238E27FC236}">
                <a16:creationId xmlns:a16="http://schemas.microsoft.com/office/drawing/2014/main" id="{310A338C-E753-4D42-9D34-4F188CF64F65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 rot="5400000" flipH="1" flipV="1">
            <a:off x="8656734" y="3423318"/>
            <a:ext cx="743054" cy="1032168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1D72E4E-85BC-45FD-A2A8-91F4FD47DD82}"/>
              </a:ext>
            </a:extLst>
          </p:cNvPr>
          <p:cNvCxnSpPr/>
          <p:nvPr/>
        </p:nvCxnSpPr>
        <p:spPr>
          <a:xfrm>
            <a:off x="713540" y="43109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CFD0563-3442-4B42-A4DD-2BAAAFA4D110}"/>
              </a:ext>
            </a:extLst>
          </p:cNvPr>
          <p:cNvCxnSpPr/>
          <p:nvPr/>
        </p:nvCxnSpPr>
        <p:spPr>
          <a:xfrm>
            <a:off x="9314926" y="5370471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4AF90CD-318B-446C-B425-7872DD766F7D}"/>
              </a:ext>
            </a:extLst>
          </p:cNvPr>
          <p:cNvCxnSpPr/>
          <p:nvPr/>
        </p:nvCxnSpPr>
        <p:spPr>
          <a:xfrm>
            <a:off x="11163585" y="356787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E40786-759A-4547-8F5A-78533B3F6343}"/>
              </a:ext>
            </a:extLst>
          </p:cNvPr>
          <p:cNvCxnSpPr/>
          <p:nvPr/>
        </p:nvCxnSpPr>
        <p:spPr>
          <a:xfrm>
            <a:off x="9724857" y="27194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EE93677-7885-490C-B20E-3742BDB66E0F}"/>
              </a:ext>
            </a:extLst>
          </p:cNvPr>
          <p:cNvCxnSpPr/>
          <p:nvPr/>
        </p:nvCxnSpPr>
        <p:spPr>
          <a:xfrm>
            <a:off x="1671243" y="2385657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CEBEF9A-A08C-4BF5-B338-C6073AB66EEE}"/>
              </a:ext>
            </a:extLst>
          </p:cNvPr>
          <p:cNvCxnSpPr>
            <a:cxnSpLocks/>
          </p:cNvCxnSpPr>
          <p:nvPr/>
        </p:nvCxnSpPr>
        <p:spPr>
          <a:xfrm>
            <a:off x="2324385" y="4089546"/>
            <a:ext cx="0" cy="521672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856FD66F-C016-4D78-AE69-1F51FE720803}"/>
              </a:ext>
            </a:extLst>
          </p:cNvPr>
          <p:cNvSpPr/>
          <p:nvPr/>
        </p:nvSpPr>
        <p:spPr>
          <a:xfrm>
            <a:off x="1743702" y="3881664"/>
            <a:ext cx="8704596" cy="419814"/>
          </a:xfrm>
          <a:custGeom>
            <a:avLst/>
            <a:gdLst>
              <a:gd name="connsiteX0" fmla="*/ 2735822 w 7987644"/>
              <a:gd name="connsiteY0" fmla="*/ 330824 h 385236"/>
              <a:gd name="connsiteX1" fmla="*/ 3018763 w 7987644"/>
              <a:gd name="connsiteY1" fmla="*/ 330824 h 385236"/>
              <a:gd name="connsiteX2" fmla="*/ 3110175 w 7987644"/>
              <a:gd name="connsiteY2" fmla="*/ 330824 h 385236"/>
              <a:gd name="connsiteX3" fmla="*/ 3982939 w 7987644"/>
              <a:gd name="connsiteY3" fmla="*/ 330824 h 385236"/>
              <a:gd name="connsiteX4" fmla="*/ 5182174 w 7987644"/>
              <a:gd name="connsiteY4" fmla="*/ 330824 h 385236"/>
              <a:gd name="connsiteX5" fmla="*/ 5309497 w 7987644"/>
              <a:gd name="connsiteY5" fmla="*/ 330824 h 385236"/>
              <a:gd name="connsiteX6" fmla="*/ 5705614 w 7987644"/>
              <a:gd name="connsiteY6" fmla="*/ 330824 h 385236"/>
              <a:gd name="connsiteX7" fmla="*/ 5618555 w 7987644"/>
              <a:gd name="connsiteY7" fmla="*/ 385236 h 385236"/>
              <a:gd name="connsiteX8" fmla="*/ 5281203 w 7987644"/>
              <a:gd name="connsiteY8" fmla="*/ 385236 h 385236"/>
              <a:gd name="connsiteX9" fmla="*/ 5183261 w 7987644"/>
              <a:gd name="connsiteY9" fmla="*/ 352589 h 385236"/>
              <a:gd name="connsiteX10" fmla="*/ 3982939 w 7987644"/>
              <a:gd name="connsiteY10" fmla="*/ 352589 h 385236"/>
              <a:gd name="connsiteX11" fmla="*/ 3110175 w 7987644"/>
              <a:gd name="connsiteY11" fmla="*/ 352589 h 385236"/>
              <a:gd name="connsiteX12" fmla="*/ 3039439 w 7987644"/>
              <a:gd name="connsiteY12" fmla="*/ 385236 h 385236"/>
              <a:gd name="connsiteX13" fmla="*/ 2797851 w 7987644"/>
              <a:gd name="connsiteY13" fmla="*/ 385236 h 385236"/>
              <a:gd name="connsiteX14" fmla="*/ 0 w 7987644"/>
              <a:gd name="connsiteY14" fmla="*/ 232883 h 385236"/>
              <a:gd name="connsiteX15" fmla="*/ 3982939 w 7987644"/>
              <a:gd name="connsiteY15" fmla="*/ 232883 h 385236"/>
              <a:gd name="connsiteX16" fmla="*/ 3982940 w 7987644"/>
              <a:gd name="connsiteY16" fmla="*/ 232883 h 385236"/>
              <a:gd name="connsiteX17" fmla="*/ 7987644 w 7987644"/>
              <a:gd name="connsiteY17" fmla="*/ 232883 h 385236"/>
              <a:gd name="connsiteX18" fmla="*/ 7987644 w 7987644"/>
              <a:gd name="connsiteY18" fmla="*/ 243765 h 385236"/>
              <a:gd name="connsiteX19" fmla="*/ 3982940 w 7987644"/>
              <a:gd name="connsiteY19" fmla="*/ 243765 h 385236"/>
              <a:gd name="connsiteX20" fmla="*/ 3982939 w 7987644"/>
              <a:gd name="connsiteY20" fmla="*/ 243765 h 385236"/>
              <a:gd name="connsiteX21" fmla="*/ 0 w 7987644"/>
              <a:gd name="connsiteY21" fmla="*/ 243765 h 385236"/>
              <a:gd name="connsiteX22" fmla="*/ 5158233 w 7987644"/>
              <a:gd name="connsiteY22" fmla="*/ 37000 h 385236"/>
              <a:gd name="connsiteX23" fmla="*/ 5190880 w 7987644"/>
              <a:gd name="connsiteY23" fmla="*/ 37000 h 385236"/>
              <a:gd name="connsiteX24" fmla="*/ 5190880 w 7987644"/>
              <a:gd name="connsiteY24" fmla="*/ 58764 h 385236"/>
              <a:gd name="connsiteX25" fmla="*/ 5158233 w 7987644"/>
              <a:gd name="connsiteY25" fmla="*/ 58764 h 385236"/>
              <a:gd name="connsiteX26" fmla="*/ 5103821 w 7987644"/>
              <a:gd name="connsiteY26" fmla="*/ 37000 h 385236"/>
              <a:gd name="connsiteX27" fmla="*/ 5136468 w 7987644"/>
              <a:gd name="connsiteY27" fmla="*/ 37000 h 385236"/>
              <a:gd name="connsiteX28" fmla="*/ 5136468 w 7987644"/>
              <a:gd name="connsiteY28" fmla="*/ 58764 h 385236"/>
              <a:gd name="connsiteX29" fmla="*/ 5103821 w 7987644"/>
              <a:gd name="connsiteY29" fmla="*/ 58764 h 385236"/>
              <a:gd name="connsiteX30" fmla="*/ 4994998 w 7987644"/>
              <a:gd name="connsiteY30" fmla="*/ 37000 h 385236"/>
              <a:gd name="connsiteX31" fmla="*/ 5027645 w 7987644"/>
              <a:gd name="connsiteY31" fmla="*/ 37000 h 385236"/>
              <a:gd name="connsiteX32" fmla="*/ 5027645 w 7987644"/>
              <a:gd name="connsiteY32" fmla="*/ 58764 h 385236"/>
              <a:gd name="connsiteX33" fmla="*/ 4994998 w 7987644"/>
              <a:gd name="connsiteY33" fmla="*/ 58764 h 385236"/>
              <a:gd name="connsiteX34" fmla="*/ 4940586 w 7987644"/>
              <a:gd name="connsiteY34" fmla="*/ 37000 h 385236"/>
              <a:gd name="connsiteX35" fmla="*/ 4973233 w 7987644"/>
              <a:gd name="connsiteY35" fmla="*/ 37000 h 385236"/>
              <a:gd name="connsiteX36" fmla="*/ 4973233 w 7987644"/>
              <a:gd name="connsiteY36" fmla="*/ 58764 h 385236"/>
              <a:gd name="connsiteX37" fmla="*/ 4940586 w 7987644"/>
              <a:gd name="connsiteY37" fmla="*/ 58764 h 385236"/>
              <a:gd name="connsiteX38" fmla="*/ 4842645 w 7987644"/>
              <a:gd name="connsiteY38" fmla="*/ 37000 h 385236"/>
              <a:gd name="connsiteX39" fmla="*/ 4875292 w 7987644"/>
              <a:gd name="connsiteY39" fmla="*/ 37000 h 385236"/>
              <a:gd name="connsiteX40" fmla="*/ 4875292 w 7987644"/>
              <a:gd name="connsiteY40" fmla="*/ 58764 h 385236"/>
              <a:gd name="connsiteX41" fmla="*/ 4842645 w 7987644"/>
              <a:gd name="connsiteY41" fmla="*/ 58764 h 385236"/>
              <a:gd name="connsiteX42" fmla="*/ 4777351 w 7987644"/>
              <a:gd name="connsiteY42" fmla="*/ 37000 h 385236"/>
              <a:gd name="connsiteX43" fmla="*/ 4809998 w 7987644"/>
              <a:gd name="connsiteY43" fmla="*/ 37000 h 385236"/>
              <a:gd name="connsiteX44" fmla="*/ 4809998 w 7987644"/>
              <a:gd name="connsiteY44" fmla="*/ 58764 h 385236"/>
              <a:gd name="connsiteX45" fmla="*/ 4777351 w 7987644"/>
              <a:gd name="connsiteY45" fmla="*/ 58764 h 385236"/>
              <a:gd name="connsiteX46" fmla="*/ 4679410 w 7987644"/>
              <a:gd name="connsiteY46" fmla="*/ 37000 h 385236"/>
              <a:gd name="connsiteX47" fmla="*/ 4712057 w 7987644"/>
              <a:gd name="connsiteY47" fmla="*/ 37000 h 385236"/>
              <a:gd name="connsiteX48" fmla="*/ 4712057 w 7987644"/>
              <a:gd name="connsiteY48" fmla="*/ 58764 h 385236"/>
              <a:gd name="connsiteX49" fmla="*/ 4679410 w 7987644"/>
              <a:gd name="connsiteY49" fmla="*/ 58764 h 385236"/>
              <a:gd name="connsiteX50" fmla="*/ 4624998 w 7987644"/>
              <a:gd name="connsiteY50" fmla="*/ 37000 h 385236"/>
              <a:gd name="connsiteX51" fmla="*/ 4657645 w 7987644"/>
              <a:gd name="connsiteY51" fmla="*/ 37000 h 385236"/>
              <a:gd name="connsiteX52" fmla="*/ 4657645 w 7987644"/>
              <a:gd name="connsiteY52" fmla="*/ 58764 h 385236"/>
              <a:gd name="connsiteX53" fmla="*/ 4624998 w 7987644"/>
              <a:gd name="connsiteY53" fmla="*/ 58764 h 385236"/>
              <a:gd name="connsiteX54" fmla="*/ 4516175 w 7987644"/>
              <a:gd name="connsiteY54" fmla="*/ 37000 h 385236"/>
              <a:gd name="connsiteX55" fmla="*/ 4548822 w 7987644"/>
              <a:gd name="connsiteY55" fmla="*/ 37000 h 385236"/>
              <a:gd name="connsiteX56" fmla="*/ 4548822 w 7987644"/>
              <a:gd name="connsiteY56" fmla="*/ 58764 h 385236"/>
              <a:gd name="connsiteX57" fmla="*/ 4516175 w 7987644"/>
              <a:gd name="connsiteY57" fmla="*/ 58764 h 385236"/>
              <a:gd name="connsiteX58" fmla="*/ 4461763 w 7987644"/>
              <a:gd name="connsiteY58" fmla="*/ 37000 h 385236"/>
              <a:gd name="connsiteX59" fmla="*/ 4494410 w 7987644"/>
              <a:gd name="connsiteY59" fmla="*/ 37000 h 385236"/>
              <a:gd name="connsiteX60" fmla="*/ 4494410 w 7987644"/>
              <a:gd name="connsiteY60" fmla="*/ 58764 h 385236"/>
              <a:gd name="connsiteX61" fmla="*/ 4461763 w 7987644"/>
              <a:gd name="connsiteY61" fmla="*/ 58764 h 385236"/>
              <a:gd name="connsiteX62" fmla="*/ 4407351 w 7987644"/>
              <a:gd name="connsiteY62" fmla="*/ 37000 h 385236"/>
              <a:gd name="connsiteX63" fmla="*/ 4439998 w 7987644"/>
              <a:gd name="connsiteY63" fmla="*/ 37000 h 385236"/>
              <a:gd name="connsiteX64" fmla="*/ 4439998 w 7987644"/>
              <a:gd name="connsiteY64" fmla="*/ 58764 h 385236"/>
              <a:gd name="connsiteX65" fmla="*/ 4407351 w 7987644"/>
              <a:gd name="connsiteY65" fmla="*/ 58764 h 385236"/>
              <a:gd name="connsiteX66" fmla="*/ 4352939 w 7987644"/>
              <a:gd name="connsiteY66" fmla="*/ 37000 h 385236"/>
              <a:gd name="connsiteX67" fmla="*/ 4385586 w 7987644"/>
              <a:gd name="connsiteY67" fmla="*/ 37000 h 385236"/>
              <a:gd name="connsiteX68" fmla="*/ 4385586 w 7987644"/>
              <a:gd name="connsiteY68" fmla="*/ 58764 h 385236"/>
              <a:gd name="connsiteX69" fmla="*/ 4352939 w 7987644"/>
              <a:gd name="connsiteY69" fmla="*/ 58764 h 385236"/>
              <a:gd name="connsiteX70" fmla="*/ 4298528 w 7987644"/>
              <a:gd name="connsiteY70" fmla="*/ 37000 h 385236"/>
              <a:gd name="connsiteX71" fmla="*/ 4331175 w 7987644"/>
              <a:gd name="connsiteY71" fmla="*/ 37000 h 385236"/>
              <a:gd name="connsiteX72" fmla="*/ 4331175 w 7987644"/>
              <a:gd name="connsiteY72" fmla="*/ 58764 h 385236"/>
              <a:gd name="connsiteX73" fmla="*/ 4298528 w 7987644"/>
              <a:gd name="connsiteY73" fmla="*/ 58764 h 385236"/>
              <a:gd name="connsiteX74" fmla="*/ 4244116 w 7987644"/>
              <a:gd name="connsiteY74" fmla="*/ 37000 h 385236"/>
              <a:gd name="connsiteX75" fmla="*/ 4276763 w 7987644"/>
              <a:gd name="connsiteY75" fmla="*/ 37000 h 385236"/>
              <a:gd name="connsiteX76" fmla="*/ 4276763 w 7987644"/>
              <a:gd name="connsiteY76" fmla="*/ 58764 h 385236"/>
              <a:gd name="connsiteX77" fmla="*/ 4244116 w 7987644"/>
              <a:gd name="connsiteY77" fmla="*/ 58764 h 385236"/>
              <a:gd name="connsiteX78" fmla="*/ 4135292 w 7987644"/>
              <a:gd name="connsiteY78" fmla="*/ 37000 h 385236"/>
              <a:gd name="connsiteX79" fmla="*/ 4167939 w 7987644"/>
              <a:gd name="connsiteY79" fmla="*/ 37000 h 385236"/>
              <a:gd name="connsiteX80" fmla="*/ 4167939 w 7987644"/>
              <a:gd name="connsiteY80" fmla="*/ 58764 h 385236"/>
              <a:gd name="connsiteX81" fmla="*/ 4135292 w 7987644"/>
              <a:gd name="connsiteY81" fmla="*/ 58764 h 385236"/>
              <a:gd name="connsiteX82" fmla="*/ 3982939 w 7987644"/>
              <a:gd name="connsiteY82" fmla="*/ 37000 h 385236"/>
              <a:gd name="connsiteX83" fmla="*/ 4015586 w 7987644"/>
              <a:gd name="connsiteY83" fmla="*/ 37000 h 385236"/>
              <a:gd name="connsiteX84" fmla="*/ 4015586 w 7987644"/>
              <a:gd name="connsiteY84" fmla="*/ 58764 h 385236"/>
              <a:gd name="connsiteX85" fmla="*/ 3982939 w 7987644"/>
              <a:gd name="connsiteY85" fmla="*/ 58764 h 385236"/>
              <a:gd name="connsiteX86" fmla="*/ 3689116 w 7987644"/>
              <a:gd name="connsiteY86" fmla="*/ 37000 h 385236"/>
              <a:gd name="connsiteX87" fmla="*/ 3721763 w 7987644"/>
              <a:gd name="connsiteY87" fmla="*/ 37000 h 385236"/>
              <a:gd name="connsiteX88" fmla="*/ 3721763 w 7987644"/>
              <a:gd name="connsiteY88" fmla="*/ 58764 h 385236"/>
              <a:gd name="connsiteX89" fmla="*/ 3689116 w 7987644"/>
              <a:gd name="connsiteY89" fmla="*/ 58764 h 385236"/>
              <a:gd name="connsiteX90" fmla="*/ 3112352 w 7987644"/>
              <a:gd name="connsiteY90" fmla="*/ 37000 h 385236"/>
              <a:gd name="connsiteX91" fmla="*/ 3144999 w 7987644"/>
              <a:gd name="connsiteY91" fmla="*/ 37000 h 385236"/>
              <a:gd name="connsiteX92" fmla="*/ 3144999 w 7987644"/>
              <a:gd name="connsiteY92" fmla="*/ 58764 h 385236"/>
              <a:gd name="connsiteX93" fmla="*/ 3112352 w 7987644"/>
              <a:gd name="connsiteY93" fmla="*/ 58764 h 385236"/>
              <a:gd name="connsiteX94" fmla="*/ 5052675 w 7987644"/>
              <a:gd name="connsiteY94" fmla="*/ 32647 h 385236"/>
              <a:gd name="connsiteX95" fmla="*/ 5074440 w 7987644"/>
              <a:gd name="connsiteY95" fmla="*/ 32647 h 385236"/>
              <a:gd name="connsiteX96" fmla="*/ 5074440 w 7987644"/>
              <a:gd name="connsiteY96" fmla="*/ 54411 h 385236"/>
              <a:gd name="connsiteX97" fmla="*/ 5052675 w 7987644"/>
              <a:gd name="connsiteY97" fmla="*/ 54411 h 385236"/>
              <a:gd name="connsiteX98" fmla="*/ 4889440 w 7987644"/>
              <a:gd name="connsiteY98" fmla="*/ 32647 h 385236"/>
              <a:gd name="connsiteX99" fmla="*/ 4911205 w 7987644"/>
              <a:gd name="connsiteY99" fmla="*/ 32647 h 385236"/>
              <a:gd name="connsiteX100" fmla="*/ 4911205 w 7987644"/>
              <a:gd name="connsiteY100" fmla="*/ 54411 h 385236"/>
              <a:gd name="connsiteX101" fmla="*/ 4889440 w 7987644"/>
              <a:gd name="connsiteY101" fmla="*/ 54411 h 385236"/>
              <a:gd name="connsiteX102" fmla="*/ 4726204 w 7987644"/>
              <a:gd name="connsiteY102" fmla="*/ 32647 h 385236"/>
              <a:gd name="connsiteX103" fmla="*/ 4747969 w 7987644"/>
              <a:gd name="connsiteY103" fmla="*/ 32647 h 385236"/>
              <a:gd name="connsiteX104" fmla="*/ 4747969 w 7987644"/>
              <a:gd name="connsiteY104" fmla="*/ 54411 h 385236"/>
              <a:gd name="connsiteX105" fmla="*/ 4726204 w 7987644"/>
              <a:gd name="connsiteY105" fmla="*/ 54411 h 385236"/>
              <a:gd name="connsiteX106" fmla="*/ 4562969 w 7987644"/>
              <a:gd name="connsiteY106" fmla="*/ 32647 h 385236"/>
              <a:gd name="connsiteX107" fmla="*/ 4584734 w 7987644"/>
              <a:gd name="connsiteY107" fmla="*/ 32647 h 385236"/>
              <a:gd name="connsiteX108" fmla="*/ 4584734 w 7987644"/>
              <a:gd name="connsiteY108" fmla="*/ 54411 h 385236"/>
              <a:gd name="connsiteX109" fmla="*/ 4562969 w 7987644"/>
              <a:gd name="connsiteY109" fmla="*/ 54411 h 385236"/>
              <a:gd name="connsiteX110" fmla="*/ 4192969 w 7987644"/>
              <a:gd name="connsiteY110" fmla="*/ 32647 h 385236"/>
              <a:gd name="connsiteX111" fmla="*/ 4214734 w 7987644"/>
              <a:gd name="connsiteY111" fmla="*/ 32647 h 385236"/>
              <a:gd name="connsiteX112" fmla="*/ 4214734 w 7987644"/>
              <a:gd name="connsiteY112" fmla="*/ 54411 h 385236"/>
              <a:gd name="connsiteX113" fmla="*/ 4192969 w 7987644"/>
              <a:gd name="connsiteY113" fmla="*/ 54411 h 385236"/>
              <a:gd name="connsiteX114" fmla="*/ 4084146 w 7987644"/>
              <a:gd name="connsiteY114" fmla="*/ 32647 h 385236"/>
              <a:gd name="connsiteX115" fmla="*/ 4105911 w 7987644"/>
              <a:gd name="connsiteY115" fmla="*/ 32647 h 385236"/>
              <a:gd name="connsiteX116" fmla="*/ 4105911 w 7987644"/>
              <a:gd name="connsiteY116" fmla="*/ 54411 h 385236"/>
              <a:gd name="connsiteX117" fmla="*/ 4084146 w 7987644"/>
              <a:gd name="connsiteY117" fmla="*/ 54411 h 385236"/>
              <a:gd name="connsiteX118" fmla="*/ 4029734 w 7987644"/>
              <a:gd name="connsiteY118" fmla="*/ 32647 h 385236"/>
              <a:gd name="connsiteX119" fmla="*/ 4051499 w 7987644"/>
              <a:gd name="connsiteY119" fmla="*/ 32647 h 385236"/>
              <a:gd name="connsiteX120" fmla="*/ 4051499 w 7987644"/>
              <a:gd name="connsiteY120" fmla="*/ 54411 h 385236"/>
              <a:gd name="connsiteX121" fmla="*/ 4029734 w 7987644"/>
              <a:gd name="connsiteY121" fmla="*/ 54411 h 385236"/>
              <a:gd name="connsiteX122" fmla="*/ 3953558 w 7987644"/>
              <a:gd name="connsiteY122" fmla="*/ 32647 h 385236"/>
              <a:gd name="connsiteX123" fmla="*/ 3975323 w 7987644"/>
              <a:gd name="connsiteY123" fmla="*/ 32647 h 385236"/>
              <a:gd name="connsiteX124" fmla="*/ 3975323 w 7987644"/>
              <a:gd name="connsiteY124" fmla="*/ 54411 h 385236"/>
              <a:gd name="connsiteX125" fmla="*/ 3953558 w 7987644"/>
              <a:gd name="connsiteY125" fmla="*/ 54411 h 385236"/>
              <a:gd name="connsiteX126" fmla="*/ 3920911 w 7987644"/>
              <a:gd name="connsiteY126" fmla="*/ 32647 h 385236"/>
              <a:gd name="connsiteX127" fmla="*/ 3936147 w 7987644"/>
              <a:gd name="connsiteY127" fmla="*/ 32647 h 385236"/>
              <a:gd name="connsiteX128" fmla="*/ 3936147 w 7987644"/>
              <a:gd name="connsiteY128" fmla="*/ 54411 h 385236"/>
              <a:gd name="connsiteX129" fmla="*/ 3920911 w 7987644"/>
              <a:gd name="connsiteY129" fmla="*/ 54411 h 385236"/>
              <a:gd name="connsiteX130" fmla="*/ 3881734 w 7987644"/>
              <a:gd name="connsiteY130" fmla="*/ 32647 h 385236"/>
              <a:gd name="connsiteX131" fmla="*/ 3896970 w 7987644"/>
              <a:gd name="connsiteY131" fmla="*/ 32647 h 385236"/>
              <a:gd name="connsiteX132" fmla="*/ 3896970 w 7987644"/>
              <a:gd name="connsiteY132" fmla="*/ 54411 h 385236"/>
              <a:gd name="connsiteX133" fmla="*/ 3881734 w 7987644"/>
              <a:gd name="connsiteY133" fmla="*/ 54411 h 385236"/>
              <a:gd name="connsiteX134" fmla="*/ 3844734 w 7987644"/>
              <a:gd name="connsiteY134" fmla="*/ 32647 h 385236"/>
              <a:gd name="connsiteX135" fmla="*/ 3866499 w 7987644"/>
              <a:gd name="connsiteY135" fmla="*/ 32647 h 385236"/>
              <a:gd name="connsiteX136" fmla="*/ 3866499 w 7987644"/>
              <a:gd name="connsiteY136" fmla="*/ 54411 h 385236"/>
              <a:gd name="connsiteX137" fmla="*/ 3844734 w 7987644"/>
              <a:gd name="connsiteY137" fmla="*/ 54411 h 385236"/>
              <a:gd name="connsiteX138" fmla="*/ 3803381 w 7987644"/>
              <a:gd name="connsiteY138" fmla="*/ 32647 h 385236"/>
              <a:gd name="connsiteX139" fmla="*/ 3818617 w 7987644"/>
              <a:gd name="connsiteY139" fmla="*/ 32647 h 385236"/>
              <a:gd name="connsiteX140" fmla="*/ 3818617 w 7987644"/>
              <a:gd name="connsiteY140" fmla="*/ 54411 h 385236"/>
              <a:gd name="connsiteX141" fmla="*/ 3803381 w 7987644"/>
              <a:gd name="connsiteY141" fmla="*/ 54411 h 385236"/>
              <a:gd name="connsiteX142" fmla="*/ 3768558 w 7987644"/>
              <a:gd name="connsiteY142" fmla="*/ 32647 h 385236"/>
              <a:gd name="connsiteX143" fmla="*/ 3790323 w 7987644"/>
              <a:gd name="connsiteY143" fmla="*/ 32647 h 385236"/>
              <a:gd name="connsiteX144" fmla="*/ 3790323 w 7987644"/>
              <a:gd name="connsiteY144" fmla="*/ 54411 h 385236"/>
              <a:gd name="connsiteX145" fmla="*/ 3768558 w 7987644"/>
              <a:gd name="connsiteY145" fmla="*/ 54411 h 385236"/>
              <a:gd name="connsiteX146" fmla="*/ 3725028 w 7987644"/>
              <a:gd name="connsiteY146" fmla="*/ 32647 h 385236"/>
              <a:gd name="connsiteX147" fmla="*/ 3746793 w 7987644"/>
              <a:gd name="connsiteY147" fmla="*/ 32647 h 385236"/>
              <a:gd name="connsiteX148" fmla="*/ 3746793 w 7987644"/>
              <a:gd name="connsiteY148" fmla="*/ 54411 h 385236"/>
              <a:gd name="connsiteX149" fmla="*/ 3725028 w 7987644"/>
              <a:gd name="connsiteY149" fmla="*/ 54411 h 385236"/>
              <a:gd name="connsiteX150" fmla="*/ 3648852 w 7987644"/>
              <a:gd name="connsiteY150" fmla="*/ 32647 h 385236"/>
              <a:gd name="connsiteX151" fmla="*/ 3670617 w 7987644"/>
              <a:gd name="connsiteY151" fmla="*/ 32647 h 385236"/>
              <a:gd name="connsiteX152" fmla="*/ 3670617 w 7987644"/>
              <a:gd name="connsiteY152" fmla="*/ 54411 h 385236"/>
              <a:gd name="connsiteX153" fmla="*/ 3648852 w 7987644"/>
              <a:gd name="connsiteY153" fmla="*/ 54411 h 385236"/>
              <a:gd name="connsiteX154" fmla="*/ 3605323 w 7987644"/>
              <a:gd name="connsiteY154" fmla="*/ 32647 h 385236"/>
              <a:gd name="connsiteX155" fmla="*/ 3627088 w 7987644"/>
              <a:gd name="connsiteY155" fmla="*/ 32647 h 385236"/>
              <a:gd name="connsiteX156" fmla="*/ 3627088 w 7987644"/>
              <a:gd name="connsiteY156" fmla="*/ 54411 h 385236"/>
              <a:gd name="connsiteX157" fmla="*/ 3605323 w 7987644"/>
              <a:gd name="connsiteY157" fmla="*/ 54411 h 385236"/>
              <a:gd name="connsiteX158" fmla="*/ 3572676 w 7987644"/>
              <a:gd name="connsiteY158" fmla="*/ 32647 h 385236"/>
              <a:gd name="connsiteX159" fmla="*/ 3594441 w 7987644"/>
              <a:gd name="connsiteY159" fmla="*/ 32647 h 385236"/>
              <a:gd name="connsiteX160" fmla="*/ 3594441 w 7987644"/>
              <a:gd name="connsiteY160" fmla="*/ 54411 h 385236"/>
              <a:gd name="connsiteX161" fmla="*/ 3572676 w 7987644"/>
              <a:gd name="connsiteY161" fmla="*/ 54411 h 385236"/>
              <a:gd name="connsiteX162" fmla="*/ 3538940 w 7987644"/>
              <a:gd name="connsiteY162" fmla="*/ 32647 h 385236"/>
              <a:gd name="connsiteX163" fmla="*/ 3554176 w 7987644"/>
              <a:gd name="connsiteY163" fmla="*/ 32647 h 385236"/>
              <a:gd name="connsiteX164" fmla="*/ 3554176 w 7987644"/>
              <a:gd name="connsiteY164" fmla="*/ 54411 h 385236"/>
              <a:gd name="connsiteX165" fmla="*/ 3538940 w 7987644"/>
              <a:gd name="connsiteY165" fmla="*/ 54411 h 385236"/>
              <a:gd name="connsiteX166" fmla="*/ 3496499 w 7987644"/>
              <a:gd name="connsiteY166" fmla="*/ 32647 h 385236"/>
              <a:gd name="connsiteX167" fmla="*/ 3518264 w 7987644"/>
              <a:gd name="connsiteY167" fmla="*/ 32647 h 385236"/>
              <a:gd name="connsiteX168" fmla="*/ 3518264 w 7987644"/>
              <a:gd name="connsiteY168" fmla="*/ 54411 h 385236"/>
              <a:gd name="connsiteX169" fmla="*/ 3496499 w 7987644"/>
              <a:gd name="connsiteY169" fmla="*/ 54411 h 385236"/>
              <a:gd name="connsiteX170" fmla="*/ 3452970 w 7987644"/>
              <a:gd name="connsiteY170" fmla="*/ 32647 h 385236"/>
              <a:gd name="connsiteX171" fmla="*/ 3474735 w 7987644"/>
              <a:gd name="connsiteY171" fmla="*/ 32647 h 385236"/>
              <a:gd name="connsiteX172" fmla="*/ 3474735 w 7987644"/>
              <a:gd name="connsiteY172" fmla="*/ 54411 h 385236"/>
              <a:gd name="connsiteX173" fmla="*/ 3452970 w 7987644"/>
              <a:gd name="connsiteY173" fmla="*/ 54411 h 385236"/>
              <a:gd name="connsiteX174" fmla="*/ 3421410 w 7987644"/>
              <a:gd name="connsiteY174" fmla="*/ 32647 h 385236"/>
              <a:gd name="connsiteX175" fmla="*/ 3436646 w 7987644"/>
              <a:gd name="connsiteY175" fmla="*/ 32647 h 385236"/>
              <a:gd name="connsiteX176" fmla="*/ 3436646 w 7987644"/>
              <a:gd name="connsiteY176" fmla="*/ 54411 h 385236"/>
              <a:gd name="connsiteX177" fmla="*/ 3421410 w 7987644"/>
              <a:gd name="connsiteY177" fmla="*/ 54411 h 385236"/>
              <a:gd name="connsiteX178" fmla="*/ 3387676 w 7987644"/>
              <a:gd name="connsiteY178" fmla="*/ 32647 h 385236"/>
              <a:gd name="connsiteX179" fmla="*/ 3409441 w 7987644"/>
              <a:gd name="connsiteY179" fmla="*/ 32647 h 385236"/>
              <a:gd name="connsiteX180" fmla="*/ 3409441 w 7987644"/>
              <a:gd name="connsiteY180" fmla="*/ 54411 h 385236"/>
              <a:gd name="connsiteX181" fmla="*/ 3387676 w 7987644"/>
              <a:gd name="connsiteY181" fmla="*/ 54411 h 385236"/>
              <a:gd name="connsiteX182" fmla="*/ 3333264 w 7987644"/>
              <a:gd name="connsiteY182" fmla="*/ 32647 h 385236"/>
              <a:gd name="connsiteX183" fmla="*/ 3355029 w 7987644"/>
              <a:gd name="connsiteY183" fmla="*/ 32647 h 385236"/>
              <a:gd name="connsiteX184" fmla="*/ 3355029 w 7987644"/>
              <a:gd name="connsiteY184" fmla="*/ 54411 h 385236"/>
              <a:gd name="connsiteX185" fmla="*/ 3333264 w 7987644"/>
              <a:gd name="connsiteY185" fmla="*/ 54411 h 385236"/>
              <a:gd name="connsiteX186" fmla="*/ 3304970 w 7987644"/>
              <a:gd name="connsiteY186" fmla="*/ 32647 h 385236"/>
              <a:gd name="connsiteX187" fmla="*/ 3320206 w 7987644"/>
              <a:gd name="connsiteY187" fmla="*/ 32647 h 385236"/>
              <a:gd name="connsiteX188" fmla="*/ 3320206 w 7987644"/>
              <a:gd name="connsiteY188" fmla="*/ 54411 h 385236"/>
              <a:gd name="connsiteX189" fmla="*/ 3304970 w 7987644"/>
              <a:gd name="connsiteY189" fmla="*/ 54411 h 385236"/>
              <a:gd name="connsiteX190" fmla="*/ 3267970 w 7987644"/>
              <a:gd name="connsiteY190" fmla="*/ 32647 h 385236"/>
              <a:gd name="connsiteX191" fmla="*/ 3289735 w 7987644"/>
              <a:gd name="connsiteY191" fmla="*/ 32647 h 385236"/>
              <a:gd name="connsiteX192" fmla="*/ 3289735 w 7987644"/>
              <a:gd name="connsiteY192" fmla="*/ 54411 h 385236"/>
              <a:gd name="connsiteX193" fmla="*/ 3267970 w 7987644"/>
              <a:gd name="connsiteY193" fmla="*/ 54411 h 385236"/>
              <a:gd name="connsiteX194" fmla="*/ 3224440 w 7987644"/>
              <a:gd name="connsiteY194" fmla="*/ 32647 h 385236"/>
              <a:gd name="connsiteX195" fmla="*/ 3246205 w 7987644"/>
              <a:gd name="connsiteY195" fmla="*/ 32647 h 385236"/>
              <a:gd name="connsiteX196" fmla="*/ 3246205 w 7987644"/>
              <a:gd name="connsiteY196" fmla="*/ 54411 h 385236"/>
              <a:gd name="connsiteX197" fmla="*/ 3224440 w 7987644"/>
              <a:gd name="connsiteY197" fmla="*/ 54411 h 385236"/>
              <a:gd name="connsiteX198" fmla="*/ 3187440 w 7987644"/>
              <a:gd name="connsiteY198" fmla="*/ 32647 h 385236"/>
              <a:gd name="connsiteX199" fmla="*/ 3202676 w 7987644"/>
              <a:gd name="connsiteY199" fmla="*/ 32647 h 385236"/>
              <a:gd name="connsiteX200" fmla="*/ 3202676 w 7987644"/>
              <a:gd name="connsiteY200" fmla="*/ 54411 h 385236"/>
              <a:gd name="connsiteX201" fmla="*/ 3187440 w 7987644"/>
              <a:gd name="connsiteY201" fmla="*/ 54411 h 385236"/>
              <a:gd name="connsiteX202" fmla="*/ 3148264 w 7987644"/>
              <a:gd name="connsiteY202" fmla="*/ 32647 h 385236"/>
              <a:gd name="connsiteX203" fmla="*/ 3170029 w 7987644"/>
              <a:gd name="connsiteY203" fmla="*/ 32647 h 385236"/>
              <a:gd name="connsiteX204" fmla="*/ 3170029 w 7987644"/>
              <a:gd name="connsiteY204" fmla="*/ 54411 h 385236"/>
              <a:gd name="connsiteX205" fmla="*/ 3148264 w 7987644"/>
              <a:gd name="connsiteY205" fmla="*/ 54411 h 385236"/>
              <a:gd name="connsiteX206" fmla="*/ 5362822 w 7987644"/>
              <a:gd name="connsiteY206" fmla="*/ 0 h 385236"/>
              <a:gd name="connsiteX207" fmla="*/ 5406351 w 7987644"/>
              <a:gd name="connsiteY207" fmla="*/ 43529 h 385236"/>
              <a:gd name="connsiteX208" fmla="*/ 5362822 w 7987644"/>
              <a:gd name="connsiteY208" fmla="*/ 87058 h 385236"/>
              <a:gd name="connsiteX209" fmla="*/ 5319292 w 7987644"/>
              <a:gd name="connsiteY209" fmla="*/ 43529 h 385236"/>
              <a:gd name="connsiteX210" fmla="*/ 5362822 w 7987644"/>
              <a:gd name="connsiteY210" fmla="*/ 0 h 385236"/>
              <a:gd name="connsiteX211" fmla="*/ 2980674 w 7987644"/>
              <a:gd name="connsiteY211" fmla="*/ 0 h 385236"/>
              <a:gd name="connsiteX212" fmla="*/ 3012234 w 7987644"/>
              <a:gd name="connsiteY212" fmla="*/ 43529 h 385236"/>
              <a:gd name="connsiteX213" fmla="*/ 2980674 w 7987644"/>
              <a:gd name="connsiteY213" fmla="*/ 87058 h 385236"/>
              <a:gd name="connsiteX214" fmla="*/ 2949116 w 7987644"/>
              <a:gd name="connsiteY214" fmla="*/ 43529 h 385236"/>
              <a:gd name="connsiteX215" fmla="*/ 2980674 w 7987644"/>
              <a:gd name="connsiteY215" fmla="*/ 0 h 38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987644" h="385236">
                <a:moveTo>
                  <a:pt x="2735822" y="330824"/>
                </a:moveTo>
                <a:lnTo>
                  <a:pt x="3018763" y="330824"/>
                </a:lnTo>
                <a:lnTo>
                  <a:pt x="3110175" y="330824"/>
                </a:lnTo>
                <a:lnTo>
                  <a:pt x="3982939" y="330824"/>
                </a:lnTo>
                <a:lnTo>
                  <a:pt x="5182174" y="330824"/>
                </a:lnTo>
                <a:lnTo>
                  <a:pt x="5309497" y="330824"/>
                </a:lnTo>
                <a:lnTo>
                  <a:pt x="5705614" y="330824"/>
                </a:lnTo>
                <a:lnTo>
                  <a:pt x="5618555" y="385236"/>
                </a:lnTo>
                <a:lnTo>
                  <a:pt x="5281203" y="385236"/>
                </a:lnTo>
                <a:lnTo>
                  <a:pt x="5183261" y="352589"/>
                </a:lnTo>
                <a:lnTo>
                  <a:pt x="3982939" y="352589"/>
                </a:lnTo>
                <a:lnTo>
                  <a:pt x="3110175" y="352589"/>
                </a:lnTo>
                <a:lnTo>
                  <a:pt x="3039439" y="385236"/>
                </a:lnTo>
                <a:lnTo>
                  <a:pt x="2797851" y="385236"/>
                </a:lnTo>
                <a:close/>
                <a:moveTo>
                  <a:pt x="0" y="232883"/>
                </a:moveTo>
                <a:lnTo>
                  <a:pt x="3982939" y="232883"/>
                </a:lnTo>
                <a:lnTo>
                  <a:pt x="3982940" y="232883"/>
                </a:lnTo>
                <a:lnTo>
                  <a:pt x="7987644" y="232883"/>
                </a:lnTo>
                <a:lnTo>
                  <a:pt x="7987644" y="243765"/>
                </a:lnTo>
                <a:lnTo>
                  <a:pt x="3982940" y="243765"/>
                </a:lnTo>
                <a:lnTo>
                  <a:pt x="3982939" y="243765"/>
                </a:lnTo>
                <a:lnTo>
                  <a:pt x="0" y="243765"/>
                </a:lnTo>
                <a:close/>
                <a:moveTo>
                  <a:pt x="5158233" y="37000"/>
                </a:moveTo>
                <a:lnTo>
                  <a:pt x="5190880" y="37000"/>
                </a:lnTo>
                <a:lnTo>
                  <a:pt x="5190880" y="58764"/>
                </a:lnTo>
                <a:lnTo>
                  <a:pt x="5158233" y="58764"/>
                </a:lnTo>
                <a:close/>
                <a:moveTo>
                  <a:pt x="5103821" y="37000"/>
                </a:moveTo>
                <a:lnTo>
                  <a:pt x="5136468" y="37000"/>
                </a:lnTo>
                <a:lnTo>
                  <a:pt x="5136468" y="58764"/>
                </a:lnTo>
                <a:lnTo>
                  <a:pt x="5103821" y="58764"/>
                </a:lnTo>
                <a:close/>
                <a:moveTo>
                  <a:pt x="4994998" y="37000"/>
                </a:moveTo>
                <a:lnTo>
                  <a:pt x="5027645" y="37000"/>
                </a:lnTo>
                <a:lnTo>
                  <a:pt x="5027645" y="58764"/>
                </a:lnTo>
                <a:lnTo>
                  <a:pt x="4994998" y="58764"/>
                </a:lnTo>
                <a:close/>
                <a:moveTo>
                  <a:pt x="4940586" y="37000"/>
                </a:moveTo>
                <a:lnTo>
                  <a:pt x="4973233" y="37000"/>
                </a:lnTo>
                <a:lnTo>
                  <a:pt x="4973233" y="58764"/>
                </a:lnTo>
                <a:lnTo>
                  <a:pt x="4940586" y="58764"/>
                </a:lnTo>
                <a:close/>
                <a:moveTo>
                  <a:pt x="4842645" y="37000"/>
                </a:moveTo>
                <a:lnTo>
                  <a:pt x="4875292" y="37000"/>
                </a:lnTo>
                <a:lnTo>
                  <a:pt x="4875292" y="58764"/>
                </a:lnTo>
                <a:lnTo>
                  <a:pt x="4842645" y="58764"/>
                </a:lnTo>
                <a:close/>
                <a:moveTo>
                  <a:pt x="4777351" y="37000"/>
                </a:moveTo>
                <a:lnTo>
                  <a:pt x="4809998" y="37000"/>
                </a:lnTo>
                <a:lnTo>
                  <a:pt x="4809998" y="58764"/>
                </a:lnTo>
                <a:lnTo>
                  <a:pt x="4777351" y="58764"/>
                </a:lnTo>
                <a:close/>
                <a:moveTo>
                  <a:pt x="4679410" y="37000"/>
                </a:moveTo>
                <a:lnTo>
                  <a:pt x="4712057" y="37000"/>
                </a:lnTo>
                <a:lnTo>
                  <a:pt x="4712057" y="58764"/>
                </a:lnTo>
                <a:lnTo>
                  <a:pt x="4679410" y="58764"/>
                </a:lnTo>
                <a:close/>
                <a:moveTo>
                  <a:pt x="4624998" y="37000"/>
                </a:moveTo>
                <a:lnTo>
                  <a:pt x="4657645" y="37000"/>
                </a:lnTo>
                <a:lnTo>
                  <a:pt x="4657645" y="58764"/>
                </a:lnTo>
                <a:lnTo>
                  <a:pt x="4624998" y="58764"/>
                </a:lnTo>
                <a:close/>
                <a:moveTo>
                  <a:pt x="4516175" y="37000"/>
                </a:moveTo>
                <a:lnTo>
                  <a:pt x="4548822" y="37000"/>
                </a:lnTo>
                <a:lnTo>
                  <a:pt x="4548822" y="58764"/>
                </a:lnTo>
                <a:lnTo>
                  <a:pt x="4516175" y="58764"/>
                </a:lnTo>
                <a:close/>
                <a:moveTo>
                  <a:pt x="4461763" y="37000"/>
                </a:moveTo>
                <a:lnTo>
                  <a:pt x="4494410" y="37000"/>
                </a:lnTo>
                <a:lnTo>
                  <a:pt x="4494410" y="58764"/>
                </a:lnTo>
                <a:lnTo>
                  <a:pt x="4461763" y="58764"/>
                </a:lnTo>
                <a:close/>
                <a:moveTo>
                  <a:pt x="4407351" y="37000"/>
                </a:moveTo>
                <a:lnTo>
                  <a:pt x="4439998" y="37000"/>
                </a:lnTo>
                <a:lnTo>
                  <a:pt x="4439998" y="58764"/>
                </a:lnTo>
                <a:lnTo>
                  <a:pt x="4407351" y="58764"/>
                </a:lnTo>
                <a:close/>
                <a:moveTo>
                  <a:pt x="4352939" y="37000"/>
                </a:moveTo>
                <a:lnTo>
                  <a:pt x="4385586" y="37000"/>
                </a:lnTo>
                <a:lnTo>
                  <a:pt x="4385586" y="58764"/>
                </a:lnTo>
                <a:lnTo>
                  <a:pt x="4352939" y="58764"/>
                </a:lnTo>
                <a:close/>
                <a:moveTo>
                  <a:pt x="4298528" y="37000"/>
                </a:moveTo>
                <a:lnTo>
                  <a:pt x="4331175" y="37000"/>
                </a:lnTo>
                <a:lnTo>
                  <a:pt x="4331175" y="58764"/>
                </a:lnTo>
                <a:lnTo>
                  <a:pt x="4298528" y="58764"/>
                </a:lnTo>
                <a:close/>
                <a:moveTo>
                  <a:pt x="4244116" y="37000"/>
                </a:moveTo>
                <a:lnTo>
                  <a:pt x="4276763" y="37000"/>
                </a:lnTo>
                <a:lnTo>
                  <a:pt x="4276763" y="58764"/>
                </a:lnTo>
                <a:lnTo>
                  <a:pt x="4244116" y="58764"/>
                </a:lnTo>
                <a:close/>
                <a:moveTo>
                  <a:pt x="4135292" y="37000"/>
                </a:moveTo>
                <a:lnTo>
                  <a:pt x="4167939" y="37000"/>
                </a:lnTo>
                <a:lnTo>
                  <a:pt x="4167939" y="58764"/>
                </a:lnTo>
                <a:lnTo>
                  <a:pt x="4135292" y="58764"/>
                </a:lnTo>
                <a:close/>
                <a:moveTo>
                  <a:pt x="3982939" y="37000"/>
                </a:moveTo>
                <a:lnTo>
                  <a:pt x="4015586" y="37000"/>
                </a:lnTo>
                <a:lnTo>
                  <a:pt x="4015586" y="58764"/>
                </a:lnTo>
                <a:lnTo>
                  <a:pt x="3982939" y="58764"/>
                </a:lnTo>
                <a:close/>
                <a:moveTo>
                  <a:pt x="3689116" y="37000"/>
                </a:moveTo>
                <a:lnTo>
                  <a:pt x="3721763" y="37000"/>
                </a:lnTo>
                <a:lnTo>
                  <a:pt x="3721763" y="58764"/>
                </a:lnTo>
                <a:lnTo>
                  <a:pt x="3689116" y="58764"/>
                </a:lnTo>
                <a:close/>
                <a:moveTo>
                  <a:pt x="3112352" y="37000"/>
                </a:moveTo>
                <a:lnTo>
                  <a:pt x="3144999" y="37000"/>
                </a:lnTo>
                <a:lnTo>
                  <a:pt x="3144999" y="58764"/>
                </a:lnTo>
                <a:lnTo>
                  <a:pt x="3112352" y="58764"/>
                </a:lnTo>
                <a:close/>
                <a:moveTo>
                  <a:pt x="5052675" y="32647"/>
                </a:moveTo>
                <a:lnTo>
                  <a:pt x="5074440" y="32647"/>
                </a:lnTo>
                <a:lnTo>
                  <a:pt x="5074440" y="54411"/>
                </a:lnTo>
                <a:lnTo>
                  <a:pt x="5052675" y="54411"/>
                </a:lnTo>
                <a:close/>
                <a:moveTo>
                  <a:pt x="4889440" y="32647"/>
                </a:moveTo>
                <a:lnTo>
                  <a:pt x="4911205" y="32647"/>
                </a:lnTo>
                <a:lnTo>
                  <a:pt x="4911205" y="54411"/>
                </a:lnTo>
                <a:lnTo>
                  <a:pt x="4889440" y="54411"/>
                </a:lnTo>
                <a:close/>
                <a:moveTo>
                  <a:pt x="4726204" y="32647"/>
                </a:moveTo>
                <a:lnTo>
                  <a:pt x="4747969" y="32647"/>
                </a:lnTo>
                <a:lnTo>
                  <a:pt x="4747969" y="54411"/>
                </a:lnTo>
                <a:lnTo>
                  <a:pt x="4726204" y="54411"/>
                </a:lnTo>
                <a:close/>
                <a:moveTo>
                  <a:pt x="4562969" y="32647"/>
                </a:moveTo>
                <a:lnTo>
                  <a:pt x="4584734" y="32647"/>
                </a:lnTo>
                <a:lnTo>
                  <a:pt x="4584734" y="54411"/>
                </a:lnTo>
                <a:lnTo>
                  <a:pt x="4562969" y="54411"/>
                </a:lnTo>
                <a:close/>
                <a:moveTo>
                  <a:pt x="4192969" y="32647"/>
                </a:moveTo>
                <a:lnTo>
                  <a:pt x="4214734" y="32647"/>
                </a:lnTo>
                <a:lnTo>
                  <a:pt x="4214734" y="54411"/>
                </a:lnTo>
                <a:lnTo>
                  <a:pt x="4192969" y="54411"/>
                </a:lnTo>
                <a:close/>
                <a:moveTo>
                  <a:pt x="4084146" y="32647"/>
                </a:moveTo>
                <a:lnTo>
                  <a:pt x="4105911" y="32647"/>
                </a:lnTo>
                <a:lnTo>
                  <a:pt x="4105911" y="54411"/>
                </a:lnTo>
                <a:lnTo>
                  <a:pt x="4084146" y="54411"/>
                </a:lnTo>
                <a:close/>
                <a:moveTo>
                  <a:pt x="4029734" y="32647"/>
                </a:moveTo>
                <a:lnTo>
                  <a:pt x="4051499" y="32647"/>
                </a:lnTo>
                <a:lnTo>
                  <a:pt x="4051499" y="54411"/>
                </a:lnTo>
                <a:lnTo>
                  <a:pt x="4029734" y="54411"/>
                </a:lnTo>
                <a:close/>
                <a:moveTo>
                  <a:pt x="3953558" y="32647"/>
                </a:moveTo>
                <a:lnTo>
                  <a:pt x="3975323" y="32647"/>
                </a:lnTo>
                <a:lnTo>
                  <a:pt x="3975323" y="54411"/>
                </a:lnTo>
                <a:lnTo>
                  <a:pt x="3953558" y="54411"/>
                </a:lnTo>
                <a:close/>
                <a:moveTo>
                  <a:pt x="3920911" y="32647"/>
                </a:moveTo>
                <a:lnTo>
                  <a:pt x="3936147" y="32647"/>
                </a:lnTo>
                <a:lnTo>
                  <a:pt x="3936147" y="54411"/>
                </a:lnTo>
                <a:lnTo>
                  <a:pt x="3920911" y="54411"/>
                </a:lnTo>
                <a:close/>
                <a:moveTo>
                  <a:pt x="3881734" y="32647"/>
                </a:moveTo>
                <a:lnTo>
                  <a:pt x="3896970" y="32647"/>
                </a:lnTo>
                <a:lnTo>
                  <a:pt x="3896970" y="54411"/>
                </a:lnTo>
                <a:lnTo>
                  <a:pt x="3881734" y="54411"/>
                </a:lnTo>
                <a:close/>
                <a:moveTo>
                  <a:pt x="3844734" y="32647"/>
                </a:moveTo>
                <a:lnTo>
                  <a:pt x="3866499" y="32647"/>
                </a:lnTo>
                <a:lnTo>
                  <a:pt x="3866499" y="54411"/>
                </a:lnTo>
                <a:lnTo>
                  <a:pt x="3844734" y="54411"/>
                </a:lnTo>
                <a:close/>
                <a:moveTo>
                  <a:pt x="3803381" y="32647"/>
                </a:moveTo>
                <a:lnTo>
                  <a:pt x="3818617" y="32647"/>
                </a:lnTo>
                <a:lnTo>
                  <a:pt x="3818617" y="54411"/>
                </a:lnTo>
                <a:lnTo>
                  <a:pt x="3803381" y="54411"/>
                </a:lnTo>
                <a:close/>
                <a:moveTo>
                  <a:pt x="3768558" y="32647"/>
                </a:moveTo>
                <a:lnTo>
                  <a:pt x="3790323" y="32647"/>
                </a:lnTo>
                <a:lnTo>
                  <a:pt x="3790323" y="54411"/>
                </a:lnTo>
                <a:lnTo>
                  <a:pt x="3768558" y="54411"/>
                </a:lnTo>
                <a:close/>
                <a:moveTo>
                  <a:pt x="3725028" y="32647"/>
                </a:moveTo>
                <a:lnTo>
                  <a:pt x="3746793" y="32647"/>
                </a:lnTo>
                <a:lnTo>
                  <a:pt x="3746793" y="54411"/>
                </a:lnTo>
                <a:lnTo>
                  <a:pt x="3725028" y="54411"/>
                </a:lnTo>
                <a:close/>
                <a:moveTo>
                  <a:pt x="3648852" y="32647"/>
                </a:moveTo>
                <a:lnTo>
                  <a:pt x="3670617" y="32647"/>
                </a:lnTo>
                <a:lnTo>
                  <a:pt x="3670617" y="54411"/>
                </a:lnTo>
                <a:lnTo>
                  <a:pt x="3648852" y="54411"/>
                </a:lnTo>
                <a:close/>
                <a:moveTo>
                  <a:pt x="3605323" y="32647"/>
                </a:moveTo>
                <a:lnTo>
                  <a:pt x="3627088" y="32647"/>
                </a:lnTo>
                <a:lnTo>
                  <a:pt x="3627088" y="54411"/>
                </a:lnTo>
                <a:lnTo>
                  <a:pt x="3605323" y="54411"/>
                </a:lnTo>
                <a:close/>
                <a:moveTo>
                  <a:pt x="3572676" y="32647"/>
                </a:moveTo>
                <a:lnTo>
                  <a:pt x="3594441" y="32647"/>
                </a:lnTo>
                <a:lnTo>
                  <a:pt x="3594441" y="54411"/>
                </a:lnTo>
                <a:lnTo>
                  <a:pt x="3572676" y="54411"/>
                </a:lnTo>
                <a:close/>
                <a:moveTo>
                  <a:pt x="3538940" y="32647"/>
                </a:moveTo>
                <a:lnTo>
                  <a:pt x="3554176" y="32647"/>
                </a:lnTo>
                <a:lnTo>
                  <a:pt x="3554176" y="54411"/>
                </a:lnTo>
                <a:lnTo>
                  <a:pt x="3538940" y="54411"/>
                </a:lnTo>
                <a:close/>
                <a:moveTo>
                  <a:pt x="3496499" y="32647"/>
                </a:moveTo>
                <a:lnTo>
                  <a:pt x="3518264" y="32647"/>
                </a:lnTo>
                <a:lnTo>
                  <a:pt x="3518264" y="54411"/>
                </a:lnTo>
                <a:lnTo>
                  <a:pt x="3496499" y="54411"/>
                </a:lnTo>
                <a:close/>
                <a:moveTo>
                  <a:pt x="3452970" y="32647"/>
                </a:moveTo>
                <a:lnTo>
                  <a:pt x="3474735" y="32647"/>
                </a:lnTo>
                <a:lnTo>
                  <a:pt x="3474735" y="54411"/>
                </a:lnTo>
                <a:lnTo>
                  <a:pt x="3452970" y="54411"/>
                </a:lnTo>
                <a:close/>
                <a:moveTo>
                  <a:pt x="3421410" y="32647"/>
                </a:moveTo>
                <a:lnTo>
                  <a:pt x="3436646" y="32647"/>
                </a:lnTo>
                <a:lnTo>
                  <a:pt x="3436646" y="54411"/>
                </a:lnTo>
                <a:lnTo>
                  <a:pt x="3421410" y="54411"/>
                </a:lnTo>
                <a:close/>
                <a:moveTo>
                  <a:pt x="3387676" y="32647"/>
                </a:moveTo>
                <a:lnTo>
                  <a:pt x="3409441" y="32647"/>
                </a:lnTo>
                <a:lnTo>
                  <a:pt x="3409441" y="54411"/>
                </a:lnTo>
                <a:lnTo>
                  <a:pt x="3387676" y="54411"/>
                </a:lnTo>
                <a:close/>
                <a:moveTo>
                  <a:pt x="3333264" y="32647"/>
                </a:moveTo>
                <a:lnTo>
                  <a:pt x="3355029" y="32647"/>
                </a:lnTo>
                <a:lnTo>
                  <a:pt x="3355029" y="54411"/>
                </a:lnTo>
                <a:lnTo>
                  <a:pt x="3333264" y="54411"/>
                </a:lnTo>
                <a:close/>
                <a:moveTo>
                  <a:pt x="3304970" y="32647"/>
                </a:moveTo>
                <a:lnTo>
                  <a:pt x="3320206" y="32647"/>
                </a:lnTo>
                <a:lnTo>
                  <a:pt x="3320206" y="54411"/>
                </a:lnTo>
                <a:lnTo>
                  <a:pt x="3304970" y="54411"/>
                </a:lnTo>
                <a:close/>
                <a:moveTo>
                  <a:pt x="3267970" y="32647"/>
                </a:moveTo>
                <a:lnTo>
                  <a:pt x="3289735" y="32647"/>
                </a:lnTo>
                <a:lnTo>
                  <a:pt x="3289735" y="54411"/>
                </a:lnTo>
                <a:lnTo>
                  <a:pt x="3267970" y="54411"/>
                </a:lnTo>
                <a:close/>
                <a:moveTo>
                  <a:pt x="3224440" y="32647"/>
                </a:moveTo>
                <a:lnTo>
                  <a:pt x="3246205" y="32647"/>
                </a:lnTo>
                <a:lnTo>
                  <a:pt x="3246205" y="54411"/>
                </a:lnTo>
                <a:lnTo>
                  <a:pt x="3224440" y="54411"/>
                </a:lnTo>
                <a:close/>
                <a:moveTo>
                  <a:pt x="3187440" y="32647"/>
                </a:moveTo>
                <a:lnTo>
                  <a:pt x="3202676" y="32647"/>
                </a:lnTo>
                <a:lnTo>
                  <a:pt x="3202676" y="54411"/>
                </a:lnTo>
                <a:lnTo>
                  <a:pt x="3187440" y="54411"/>
                </a:lnTo>
                <a:close/>
                <a:moveTo>
                  <a:pt x="3148264" y="32647"/>
                </a:moveTo>
                <a:lnTo>
                  <a:pt x="3170029" y="32647"/>
                </a:lnTo>
                <a:lnTo>
                  <a:pt x="3170029" y="54411"/>
                </a:lnTo>
                <a:lnTo>
                  <a:pt x="3148264" y="54411"/>
                </a:lnTo>
                <a:close/>
                <a:moveTo>
                  <a:pt x="5362822" y="0"/>
                </a:moveTo>
                <a:cubicBezTo>
                  <a:pt x="5386862" y="0"/>
                  <a:pt x="5406351" y="19489"/>
                  <a:pt x="5406351" y="43529"/>
                </a:cubicBezTo>
                <a:cubicBezTo>
                  <a:pt x="5406351" y="67570"/>
                  <a:pt x="5386862" y="87058"/>
                  <a:pt x="5362822" y="87058"/>
                </a:cubicBezTo>
                <a:cubicBezTo>
                  <a:pt x="5338781" y="87058"/>
                  <a:pt x="5319292" y="67570"/>
                  <a:pt x="5319292" y="43529"/>
                </a:cubicBezTo>
                <a:cubicBezTo>
                  <a:pt x="5319292" y="19489"/>
                  <a:pt x="5338781" y="0"/>
                  <a:pt x="5362822" y="0"/>
                </a:cubicBezTo>
                <a:close/>
                <a:moveTo>
                  <a:pt x="2980674" y="0"/>
                </a:moveTo>
                <a:cubicBezTo>
                  <a:pt x="2998086" y="0"/>
                  <a:pt x="3012234" y="19588"/>
                  <a:pt x="3012234" y="43529"/>
                </a:cubicBezTo>
                <a:cubicBezTo>
                  <a:pt x="3012234" y="67470"/>
                  <a:pt x="2998086" y="87058"/>
                  <a:pt x="2980674" y="87058"/>
                </a:cubicBezTo>
                <a:cubicBezTo>
                  <a:pt x="2963263" y="87058"/>
                  <a:pt x="2949116" y="67470"/>
                  <a:pt x="2949116" y="43529"/>
                </a:cubicBezTo>
                <a:cubicBezTo>
                  <a:pt x="2949116" y="19588"/>
                  <a:pt x="2963263" y="0"/>
                  <a:pt x="2980674" y="0"/>
                </a:cubicBezTo>
                <a:close/>
              </a:path>
            </a:pathLst>
          </a:custGeom>
          <a:gradFill>
            <a:gsLst>
              <a:gs pos="3846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  <a:gs pos="5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400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-图片 4">
            <a:extLst>
              <a:ext uri="{FF2B5EF4-FFF2-40B4-BE49-F238E27FC236}">
                <a16:creationId xmlns:a16="http://schemas.microsoft.com/office/drawing/2014/main" id="{786B0984-0156-4452-B746-3FEDD184CF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sp>
        <p:nvSpPr>
          <p:cNvPr id="136" name="矩形 135">
            <a:extLst>
              <a:ext uri="{FF2B5EF4-FFF2-40B4-BE49-F238E27FC236}">
                <a16:creationId xmlns:a16="http://schemas.microsoft.com/office/drawing/2014/main" id="{B97BCAFF-10F9-49EB-AB81-B024351A86D0}"/>
              </a:ext>
            </a:extLst>
          </p:cNvPr>
          <p:cNvSpPr/>
          <p:nvPr/>
        </p:nvSpPr>
        <p:spPr>
          <a:xfrm>
            <a:off x="3884722" y="2456117"/>
            <a:ext cx="1390397" cy="804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821529" hangingPunct="0">
              <a:lnSpc>
                <a:spcPct val="120000"/>
              </a:lnSpc>
              <a:spcBef>
                <a:spcPts val="1200"/>
              </a:spcBef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zh-CN" altLang="en-US" sz="2000" kern="0" dirty="0">
                <a:solidFill>
                  <a:srgbClr val="FEFFFF"/>
                </a:solidFill>
                <a:latin typeface="+mj-ea"/>
                <a:ea typeface="+mj-ea"/>
                <a:cs typeface="冬青黑体简体中文 W3"/>
                <a:sym typeface="冬青黑体简体中文 W3"/>
              </a:rPr>
              <a:t>关键词关键词关键</a:t>
            </a:r>
          </a:p>
        </p:txBody>
      </p:sp>
      <p:pic>
        <p:nvPicPr>
          <p:cNvPr id="137" name="图片 136">
            <a:extLst>
              <a:ext uri="{FF2B5EF4-FFF2-40B4-BE49-F238E27FC236}">
                <a16:creationId xmlns:a16="http://schemas.microsoft.com/office/drawing/2014/main" id="{3E8DF869-645C-4122-8828-14322D57D4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rgbClr val="15D2F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917" y="1739807"/>
            <a:ext cx="1316139" cy="204859"/>
          </a:xfrm>
          <a:prstGeom prst="rect">
            <a:avLst/>
          </a:prstGeom>
        </p:spPr>
      </p:pic>
      <p:sp>
        <p:nvSpPr>
          <p:cNvPr id="138" name="矩形 137">
            <a:extLst>
              <a:ext uri="{FF2B5EF4-FFF2-40B4-BE49-F238E27FC236}">
                <a16:creationId xmlns:a16="http://schemas.microsoft.com/office/drawing/2014/main" id="{05C72740-50F4-449C-8DE0-1EAD985521D9}"/>
              </a:ext>
            </a:extLst>
          </p:cNvPr>
          <p:cNvSpPr/>
          <p:nvPr/>
        </p:nvSpPr>
        <p:spPr>
          <a:xfrm>
            <a:off x="7295251" y="2456117"/>
            <a:ext cx="1286120" cy="118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821529" hangingPunct="0">
              <a:lnSpc>
                <a:spcPct val="120000"/>
              </a:lnSpc>
              <a:spcBef>
                <a:spcPts val="1200"/>
              </a:spcBef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zh-CN" altLang="en-US" sz="2000" kern="0" dirty="0">
                <a:solidFill>
                  <a:srgbClr val="FEFFFF"/>
                </a:solidFill>
                <a:latin typeface="+mj-ea"/>
                <a:ea typeface="+mj-ea"/>
                <a:cs typeface="冬青黑体简体中文 W3"/>
                <a:sym typeface="冬青黑体简体中文 W3"/>
              </a:rPr>
              <a:t>关键词关键词关键词</a:t>
            </a:r>
          </a:p>
        </p:txBody>
      </p:sp>
      <p:pic>
        <p:nvPicPr>
          <p:cNvPr id="139" name="图片 138">
            <a:extLst>
              <a:ext uri="{FF2B5EF4-FFF2-40B4-BE49-F238E27FC236}">
                <a16:creationId xmlns:a16="http://schemas.microsoft.com/office/drawing/2014/main" id="{91C6504A-DC68-46B3-BD78-6238B1F184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rgbClr val="15D2F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25253" y="2536691"/>
            <a:ext cx="1316139" cy="204859"/>
          </a:xfrm>
          <a:prstGeom prst="rect">
            <a:avLst/>
          </a:prstGeom>
        </p:spPr>
      </p:pic>
      <p:sp>
        <p:nvSpPr>
          <p:cNvPr id="32" name="标题 2">
            <a:extLst>
              <a:ext uri="{FF2B5EF4-FFF2-40B4-BE49-F238E27FC236}">
                <a16:creationId xmlns:a16="http://schemas.microsoft.com/office/drawing/2014/main" id="{60EB72C7-EAC0-4682-AE46-CE4272893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图鉴展示角色及武器图像及名称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3098D1-6C08-4969-9B39-D683653F6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99" y="1520882"/>
            <a:ext cx="5091279" cy="39239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9A553B-7D4B-4019-82BE-50A241A2A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778" y="1520882"/>
            <a:ext cx="4777592" cy="392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29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-图片 4">
            <a:extLst>
              <a:ext uri="{FF2B5EF4-FFF2-40B4-BE49-F238E27FC236}">
                <a16:creationId xmlns:a16="http://schemas.microsoft.com/office/drawing/2014/main" id="{786B0984-0156-4452-B746-3FEDD184CF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E2AED551-E588-4455-99F6-DDD11DA9C6FE}"/>
              </a:ext>
            </a:extLst>
          </p:cNvPr>
          <p:cNvSpPr/>
          <p:nvPr/>
        </p:nvSpPr>
        <p:spPr>
          <a:xfrm>
            <a:off x="6565534" y="1824688"/>
            <a:ext cx="2208061" cy="2365200"/>
          </a:xfrm>
          <a:custGeom>
            <a:avLst/>
            <a:gdLst>
              <a:gd name="connsiteX0" fmla="*/ 1342051 w 2208061"/>
              <a:gd name="connsiteY0" fmla="*/ 0 h 2365200"/>
              <a:gd name="connsiteX1" fmla="*/ 2208061 w 2208061"/>
              <a:gd name="connsiteY1" fmla="*/ 0 h 2365200"/>
              <a:gd name="connsiteX2" fmla="*/ 2208061 w 2208061"/>
              <a:gd name="connsiteY2" fmla="*/ 2365200 h 2365200"/>
              <a:gd name="connsiteX3" fmla="*/ 1342051 w 2208061"/>
              <a:gd name="connsiteY3" fmla="*/ 2365200 h 2365200"/>
              <a:gd name="connsiteX4" fmla="*/ 1342051 w 2208061"/>
              <a:gd name="connsiteY4" fmla="*/ 2364453 h 2365200"/>
              <a:gd name="connsiteX5" fmla="*/ 0 w 2208061"/>
              <a:gd name="connsiteY5" fmla="*/ 2364453 h 2365200"/>
              <a:gd name="connsiteX6" fmla="*/ 0 w 2208061"/>
              <a:gd name="connsiteY6" fmla="*/ 1416814 h 2365200"/>
              <a:gd name="connsiteX7" fmla="*/ 325170 w 2208061"/>
              <a:gd name="connsiteY7" fmla="*/ 1584044 h 2365200"/>
              <a:gd name="connsiteX8" fmla="*/ 724665 w 2208061"/>
              <a:gd name="connsiteY8" fmla="*/ 1184549 h 2365200"/>
              <a:gd name="connsiteX9" fmla="*/ 325170 w 2208061"/>
              <a:gd name="connsiteY9" fmla="*/ 785054 h 2365200"/>
              <a:gd name="connsiteX10" fmla="*/ 0 w 2208061"/>
              <a:gd name="connsiteY10" fmla="*/ 952285 h 2365200"/>
              <a:gd name="connsiteX11" fmla="*/ 0 w 2208061"/>
              <a:gd name="connsiteY11" fmla="*/ 4646 h 2365200"/>
              <a:gd name="connsiteX12" fmla="*/ 1342051 w 2208061"/>
              <a:gd name="connsiteY12" fmla="*/ 4646 h 23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08061" h="2365200">
                <a:moveTo>
                  <a:pt x="1342051" y="0"/>
                </a:moveTo>
                <a:lnTo>
                  <a:pt x="2208061" y="0"/>
                </a:lnTo>
                <a:lnTo>
                  <a:pt x="2208061" y="2365200"/>
                </a:lnTo>
                <a:lnTo>
                  <a:pt x="1342051" y="2365200"/>
                </a:lnTo>
                <a:lnTo>
                  <a:pt x="1342051" y="2364453"/>
                </a:lnTo>
                <a:lnTo>
                  <a:pt x="0" y="2364453"/>
                </a:lnTo>
                <a:lnTo>
                  <a:pt x="0" y="1416814"/>
                </a:lnTo>
                <a:cubicBezTo>
                  <a:pt x="74943" y="1521487"/>
                  <a:pt x="195721" y="1584044"/>
                  <a:pt x="325170" y="1584044"/>
                </a:cubicBezTo>
                <a:cubicBezTo>
                  <a:pt x="545666" y="1584044"/>
                  <a:pt x="724665" y="1405045"/>
                  <a:pt x="724665" y="1184549"/>
                </a:cubicBezTo>
                <a:cubicBezTo>
                  <a:pt x="724665" y="964052"/>
                  <a:pt x="545666" y="785054"/>
                  <a:pt x="325170" y="785054"/>
                </a:cubicBezTo>
                <a:cubicBezTo>
                  <a:pt x="195721" y="785054"/>
                  <a:pt x="74943" y="847611"/>
                  <a:pt x="0" y="952285"/>
                </a:cubicBezTo>
                <a:lnTo>
                  <a:pt x="0" y="4646"/>
                </a:lnTo>
                <a:lnTo>
                  <a:pt x="1342051" y="4646"/>
                </a:lnTo>
                <a:close/>
              </a:path>
            </a:pathLst>
          </a:custGeom>
          <a:gradFill flip="none" rotWithShape="1">
            <a:gsLst>
              <a:gs pos="43000">
                <a:srgbClr val="15D2FD">
                  <a:alpha val="26000"/>
                </a:srgbClr>
              </a:gs>
              <a:gs pos="0">
                <a:srgbClr val="15D2FD">
                  <a:alpha val="52000"/>
                </a:srgbClr>
              </a:gs>
              <a:gs pos="100000">
                <a:srgbClr val="15D2FD">
                  <a:alpha val="0"/>
                </a:srgbClr>
              </a:gs>
            </a:gsLst>
            <a:path path="circle">
              <a:fillToRect l="50000" t="130000" r="50000" b="-30000"/>
            </a:path>
            <a:tileRect/>
          </a:gradFill>
          <a:ln w="12700" cap="flat" cmpd="sng" algn="ctr">
            <a:solidFill>
              <a:srgbClr val="15D2FD"/>
            </a:solidFill>
            <a:prstDash val="solid"/>
            <a:miter lim="800000"/>
          </a:ln>
          <a:effectLst>
            <a:outerShdw blurRad="177800" algn="ctr" rotWithShape="0">
              <a:srgbClr val="15D2FD">
                <a:alpha val="3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B97BCAFF-10F9-49EB-AB81-B024351A86D0}"/>
              </a:ext>
            </a:extLst>
          </p:cNvPr>
          <p:cNvSpPr/>
          <p:nvPr/>
        </p:nvSpPr>
        <p:spPr>
          <a:xfrm>
            <a:off x="3884722" y="2456117"/>
            <a:ext cx="1390397" cy="118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821529" hangingPunct="0">
              <a:lnSpc>
                <a:spcPct val="120000"/>
              </a:lnSpc>
              <a:spcBef>
                <a:spcPts val="1200"/>
              </a:spcBef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zh-CN" altLang="en-US" sz="2000" kern="0" dirty="0">
                <a:solidFill>
                  <a:srgbClr val="FEFFFF"/>
                </a:solidFill>
                <a:latin typeface="+mj-ea"/>
                <a:ea typeface="+mj-ea"/>
                <a:cs typeface="冬青黑体简体中文 W3"/>
                <a:sym typeface="冬青黑体简体中文 W3"/>
              </a:rPr>
              <a:t>关键词关键词关键词</a:t>
            </a:r>
          </a:p>
        </p:txBody>
      </p:sp>
      <p:pic>
        <p:nvPicPr>
          <p:cNvPr id="137" name="图片 136">
            <a:extLst>
              <a:ext uri="{FF2B5EF4-FFF2-40B4-BE49-F238E27FC236}">
                <a16:creationId xmlns:a16="http://schemas.microsoft.com/office/drawing/2014/main" id="{3E8DF869-645C-4122-8828-14322D57D4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rgbClr val="15D2F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917" y="1739807"/>
            <a:ext cx="1316139" cy="204859"/>
          </a:xfrm>
          <a:prstGeom prst="rect">
            <a:avLst/>
          </a:prstGeom>
        </p:spPr>
      </p:pic>
      <p:sp>
        <p:nvSpPr>
          <p:cNvPr id="138" name="矩形 137">
            <a:extLst>
              <a:ext uri="{FF2B5EF4-FFF2-40B4-BE49-F238E27FC236}">
                <a16:creationId xmlns:a16="http://schemas.microsoft.com/office/drawing/2014/main" id="{05C72740-50F4-449C-8DE0-1EAD985521D9}"/>
              </a:ext>
            </a:extLst>
          </p:cNvPr>
          <p:cNvSpPr/>
          <p:nvPr/>
        </p:nvSpPr>
        <p:spPr>
          <a:xfrm>
            <a:off x="7295251" y="2456117"/>
            <a:ext cx="1286120" cy="118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821529" hangingPunct="0">
              <a:lnSpc>
                <a:spcPct val="120000"/>
              </a:lnSpc>
              <a:spcBef>
                <a:spcPts val="1200"/>
              </a:spcBef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zh-CN" altLang="en-US" sz="2000" kern="0" dirty="0">
                <a:solidFill>
                  <a:srgbClr val="FEFFFF"/>
                </a:solidFill>
                <a:latin typeface="+mj-ea"/>
                <a:ea typeface="+mj-ea"/>
                <a:cs typeface="冬青黑体简体中文 W3"/>
                <a:sym typeface="冬青黑体简体中文 W3"/>
              </a:rPr>
              <a:t>关键词关键词关键词</a:t>
            </a:r>
          </a:p>
        </p:txBody>
      </p:sp>
      <p:pic>
        <p:nvPicPr>
          <p:cNvPr id="139" name="图片 138">
            <a:extLst>
              <a:ext uri="{FF2B5EF4-FFF2-40B4-BE49-F238E27FC236}">
                <a16:creationId xmlns:a16="http://schemas.microsoft.com/office/drawing/2014/main" id="{91C6504A-DC68-46B3-BD78-6238B1F184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rgbClr val="15D2F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25253" y="2536691"/>
            <a:ext cx="1316139" cy="204859"/>
          </a:xfrm>
          <a:prstGeom prst="rect">
            <a:avLst/>
          </a:prstGeom>
        </p:spPr>
      </p:pic>
      <p:sp>
        <p:nvSpPr>
          <p:cNvPr id="32" name="标题 2">
            <a:extLst>
              <a:ext uri="{FF2B5EF4-FFF2-40B4-BE49-F238E27FC236}">
                <a16:creationId xmlns:a16="http://schemas.microsoft.com/office/drawing/2014/main" id="{60EB72C7-EAC0-4682-AE46-CE4272893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点击名称查看属性等详细信息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C6FABB-BC80-48D4-8D62-67BD1CB8F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21" y="1246487"/>
            <a:ext cx="5122299" cy="41983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E80907-31A0-4844-9B1A-887E7F9259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395" y="1246486"/>
            <a:ext cx="5259951" cy="419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7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图形 181">
            <a:extLst>
              <a:ext uri="{FF2B5EF4-FFF2-40B4-BE49-F238E27FC236}">
                <a16:creationId xmlns:a16="http://schemas.microsoft.com/office/drawing/2014/main" id="{4D90E80F-5601-4925-BF83-B1A4E6285A3F}"/>
              </a:ext>
            </a:extLst>
          </p:cNvPr>
          <p:cNvSpPr/>
          <p:nvPr/>
        </p:nvSpPr>
        <p:spPr>
          <a:xfrm>
            <a:off x="1939986" y="4064632"/>
            <a:ext cx="986230" cy="1005520"/>
          </a:xfrm>
          <a:custGeom>
            <a:avLst/>
            <a:gdLst>
              <a:gd name="connsiteX0" fmla="*/ 97679 w 511349"/>
              <a:gd name="connsiteY0" fmla="*/ 134045 h 521350"/>
              <a:gd name="connsiteX1" fmla="*/ 131290 w 511349"/>
              <a:gd name="connsiteY1" fmla="*/ 193432 h 521350"/>
              <a:gd name="connsiteX2" fmla="*/ 105435 w 511349"/>
              <a:gd name="connsiteY2" fmla="*/ 273475 h 521350"/>
              <a:gd name="connsiteX3" fmla="*/ 128704 w 511349"/>
              <a:gd name="connsiteY3" fmla="*/ 281221 h 521350"/>
              <a:gd name="connsiteX4" fmla="*/ 144217 w 511349"/>
              <a:gd name="connsiteY4" fmla="*/ 214088 h 521350"/>
              <a:gd name="connsiteX5" fmla="*/ 170071 w 511349"/>
              <a:gd name="connsiteY5" fmla="*/ 214088 h 521350"/>
              <a:gd name="connsiteX6" fmla="*/ 198511 w 511349"/>
              <a:gd name="connsiteY6" fmla="*/ 203760 h 521350"/>
              <a:gd name="connsiteX7" fmla="*/ 250220 w 511349"/>
              <a:gd name="connsiteY7" fmla="*/ 242490 h 521350"/>
              <a:gd name="connsiteX8" fmla="*/ 263147 w 511349"/>
              <a:gd name="connsiteY8" fmla="*/ 242490 h 521350"/>
              <a:gd name="connsiteX9" fmla="*/ 296758 w 511349"/>
              <a:gd name="connsiteY9" fmla="*/ 232162 h 521350"/>
              <a:gd name="connsiteX10" fmla="*/ 296758 w 511349"/>
              <a:gd name="connsiteY10" fmla="*/ 242490 h 521350"/>
              <a:gd name="connsiteX11" fmla="*/ 348467 w 511349"/>
              <a:gd name="connsiteY11" fmla="*/ 281221 h 521350"/>
              <a:gd name="connsiteX12" fmla="*/ 363979 w 511349"/>
              <a:gd name="connsiteY12" fmla="*/ 281221 h 521350"/>
              <a:gd name="connsiteX13" fmla="*/ 397590 w 511349"/>
              <a:gd name="connsiteY13" fmla="*/ 270893 h 521350"/>
              <a:gd name="connsiteX14" fmla="*/ 397590 w 511349"/>
              <a:gd name="connsiteY14" fmla="*/ 294131 h 521350"/>
              <a:gd name="connsiteX15" fmla="*/ 449299 w 511349"/>
              <a:gd name="connsiteY15" fmla="*/ 335444 h 521350"/>
              <a:gd name="connsiteX16" fmla="*/ 462226 w 511349"/>
              <a:gd name="connsiteY16" fmla="*/ 335444 h 521350"/>
              <a:gd name="connsiteX17" fmla="*/ 511349 w 511349"/>
              <a:gd name="connsiteY17" fmla="*/ 304459 h 521350"/>
              <a:gd name="connsiteX18" fmla="*/ 469982 w 511349"/>
              <a:gd name="connsiteY18" fmla="*/ 472291 h 521350"/>
              <a:gd name="connsiteX19" fmla="*/ 454470 w 511349"/>
              <a:gd name="connsiteY19" fmla="*/ 521350 h 521350"/>
              <a:gd name="connsiteX20" fmla="*/ 162315 w 511349"/>
              <a:gd name="connsiteY20" fmla="*/ 518768 h 521350"/>
              <a:gd name="connsiteX21" fmla="*/ 146802 w 511349"/>
              <a:gd name="connsiteY21" fmla="*/ 467127 h 521350"/>
              <a:gd name="connsiteX22" fmla="*/ 17531 w 511349"/>
              <a:gd name="connsiteY22" fmla="*/ 286385 h 521350"/>
              <a:gd name="connsiteX23" fmla="*/ 9774 w 511349"/>
              <a:gd name="connsiteY23" fmla="*/ 193432 h 521350"/>
              <a:gd name="connsiteX24" fmla="*/ 12360 w 511349"/>
              <a:gd name="connsiteY24" fmla="*/ 193432 h 521350"/>
              <a:gd name="connsiteX25" fmla="*/ 43385 w 511349"/>
              <a:gd name="connsiteY25" fmla="*/ 159865 h 521350"/>
              <a:gd name="connsiteX26" fmla="*/ 84752 w 511349"/>
              <a:gd name="connsiteY26" fmla="*/ 136627 h 521350"/>
              <a:gd name="connsiteX27" fmla="*/ 97679 w 511349"/>
              <a:gd name="connsiteY27" fmla="*/ 134045 h 521350"/>
              <a:gd name="connsiteX28" fmla="*/ 449554 w 511349"/>
              <a:gd name="connsiteY28" fmla="*/ 95191 h 521350"/>
              <a:gd name="connsiteX29" fmla="*/ 462471 w 511349"/>
              <a:gd name="connsiteY29" fmla="*/ 95191 h 521350"/>
              <a:gd name="connsiteX30" fmla="*/ 496055 w 511349"/>
              <a:gd name="connsiteY30" fmla="*/ 118465 h 521350"/>
              <a:gd name="connsiteX31" fmla="*/ 496055 w 511349"/>
              <a:gd name="connsiteY31" fmla="*/ 271042 h 521350"/>
              <a:gd name="connsiteX32" fmla="*/ 462471 w 511349"/>
              <a:gd name="connsiteY32" fmla="*/ 296903 h 521350"/>
              <a:gd name="connsiteX33" fmla="*/ 449554 w 511349"/>
              <a:gd name="connsiteY33" fmla="*/ 296903 h 521350"/>
              <a:gd name="connsiteX34" fmla="*/ 413386 w 511349"/>
              <a:gd name="connsiteY34" fmla="*/ 271042 h 521350"/>
              <a:gd name="connsiteX35" fmla="*/ 413386 w 511349"/>
              <a:gd name="connsiteY35" fmla="*/ 219321 h 521350"/>
              <a:gd name="connsiteX36" fmla="*/ 413386 w 511349"/>
              <a:gd name="connsiteY36" fmla="*/ 118465 h 521350"/>
              <a:gd name="connsiteX37" fmla="*/ 449554 w 511349"/>
              <a:gd name="connsiteY37" fmla="*/ 95191 h 521350"/>
              <a:gd name="connsiteX38" fmla="*/ 348594 w 511349"/>
              <a:gd name="connsiteY38" fmla="*/ 43523 h 521350"/>
              <a:gd name="connsiteX39" fmla="*/ 364095 w 511349"/>
              <a:gd name="connsiteY39" fmla="*/ 43523 h 521350"/>
              <a:gd name="connsiteX40" fmla="*/ 397679 w 511349"/>
              <a:gd name="connsiteY40" fmla="*/ 66762 h 521350"/>
              <a:gd name="connsiteX41" fmla="*/ 397679 w 511349"/>
              <a:gd name="connsiteY41" fmla="*/ 118403 h 521350"/>
              <a:gd name="connsiteX42" fmla="*/ 397679 w 511349"/>
              <a:gd name="connsiteY42" fmla="*/ 219103 h 521350"/>
              <a:gd name="connsiteX43" fmla="*/ 364095 w 511349"/>
              <a:gd name="connsiteY43" fmla="*/ 242342 h 521350"/>
              <a:gd name="connsiteX44" fmla="*/ 348594 w 511349"/>
              <a:gd name="connsiteY44" fmla="*/ 242342 h 521350"/>
              <a:gd name="connsiteX45" fmla="*/ 315010 w 511349"/>
              <a:gd name="connsiteY45" fmla="*/ 219103 h 521350"/>
              <a:gd name="connsiteX46" fmla="*/ 315010 w 511349"/>
              <a:gd name="connsiteY46" fmla="*/ 180372 h 521350"/>
              <a:gd name="connsiteX47" fmla="*/ 315010 w 511349"/>
              <a:gd name="connsiteY47" fmla="*/ 66762 h 521350"/>
              <a:gd name="connsiteX48" fmla="*/ 348594 w 511349"/>
              <a:gd name="connsiteY48" fmla="*/ 43523 h 521350"/>
              <a:gd name="connsiteX49" fmla="*/ 250262 w 511349"/>
              <a:gd name="connsiteY49" fmla="*/ 2188 h 521350"/>
              <a:gd name="connsiteX50" fmla="*/ 263195 w 511349"/>
              <a:gd name="connsiteY50" fmla="*/ 2188 h 521350"/>
              <a:gd name="connsiteX51" fmla="*/ 296823 w 511349"/>
              <a:gd name="connsiteY51" fmla="*/ 28049 h 521350"/>
              <a:gd name="connsiteX52" fmla="*/ 296823 w 511349"/>
              <a:gd name="connsiteY52" fmla="*/ 66839 h 521350"/>
              <a:gd name="connsiteX53" fmla="*/ 296823 w 511349"/>
              <a:gd name="connsiteY53" fmla="*/ 180626 h 521350"/>
              <a:gd name="connsiteX54" fmla="*/ 263195 w 511349"/>
              <a:gd name="connsiteY54" fmla="*/ 203900 h 521350"/>
              <a:gd name="connsiteX55" fmla="*/ 250262 w 511349"/>
              <a:gd name="connsiteY55" fmla="*/ 203900 h 521350"/>
              <a:gd name="connsiteX56" fmla="*/ 216634 w 511349"/>
              <a:gd name="connsiteY56" fmla="*/ 180626 h 521350"/>
              <a:gd name="connsiteX57" fmla="*/ 216634 w 511349"/>
              <a:gd name="connsiteY57" fmla="*/ 28049 h 521350"/>
              <a:gd name="connsiteX58" fmla="*/ 250262 w 511349"/>
              <a:gd name="connsiteY58" fmla="*/ 2188 h 521350"/>
              <a:gd name="connsiteX59" fmla="*/ 164728 w 511349"/>
              <a:gd name="connsiteY59" fmla="*/ 11 h 521350"/>
              <a:gd name="connsiteX60" fmla="*/ 193284 w 511349"/>
              <a:gd name="connsiteY60" fmla="*/ 4875 h 521350"/>
              <a:gd name="connsiteX61" fmla="*/ 198446 w 511349"/>
              <a:gd name="connsiteY61" fmla="*/ 28126 h 521350"/>
              <a:gd name="connsiteX62" fmla="*/ 198446 w 511349"/>
              <a:gd name="connsiteY62" fmla="*/ 154713 h 521350"/>
              <a:gd name="connsiteX63" fmla="*/ 170056 w 511349"/>
              <a:gd name="connsiteY63" fmla="*/ 175380 h 521350"/>
              <a:gd name="connsiteX64" fmla="*/ 146828 w 511349"/>
              <a:gd name="connsiteY64" fmla="*/ 175380 h 521350"/>
              <a:gd name="connsiteX65" fmla="*/ 136505 w 511349"/>
              <a:gd name="connsiteY65" fmla="*/ 126295 h 521350"/>
              <a:gd name="connsiteX66" fmla="*/ 105534 w 511349"/>
              <a:gd name="connsiteY66" fmla="*/ 110795 h 521350"/>
              <a:gd name="connsiteX67" fmla="*/ 92630 w 511349"/>
              <a:gd name="connsiteY67" fmla="*/ 113378 h 521350"/>
              <a:gd name="connsiteX68" fmla="*/ 97792 w 511349"/>
              <a:gd name="connsiteY68" fmla="*/ 64293 h 521350"/>
              <a:gd name="connsiteX69" fmla="*/ 164728 w 511349"/>
              <a:gd name="connsiteY69" fmla="*/ 11 h 52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11349" h="521350">
                <a:moveTo>
                  <a:pt x="97679" y="134045"/>
                </a:moveTo>
                <a:cubicBezTo>
                  <a:pt x="113192" y="134045"/>
                  <a:pt x="139046" y="154701"/>
                  <a:pt x="131290" y="193432"/>
                </a:cubicBezTo>
                <a:cubicBezTo>
                  <a:pt x="131290" y="193432"/>
                  <a:pt x="133875" y="242490"/>
                  <a:pt x="105435" y="273475"/>
                </a:cubicBezTo>
                <a:cubicBezTo>
                  <a:pt x="105435" y="273475"/>
                  <a:pt x="118363" y="291549"/>
                  <a:pt x="128704" y="281221"/>
                </a:cubicBezTo>
                <a:cubicBezTo>
                  <a:pt x="144217" y="265729"/>
                  <a:pt x="141631" y="226998"/>
                  <a:pt x="144217" y="214088"/>
                </a:cubicBezTo>
                <a:lnTo>
                  <a:pt x="170071" y="214088"/>
                </a:lnTo>
                <a:cubicBezTo>
                  <a:pt x="180413" y="214088"/>
                  <a:pt x="190755" y="208924"/>
                  <a:pt x="198511" y="203760"/>
                </a:cubicBezTo>
                <a:cubicBezTo>
                  <a:pt x="198511" y="224416"/>
                  <a:pt x="221780" y="242490"/>
                  <a:pt x="250220" y="242490"/>
                </a:cubicBezTo>
                <a:lnTo>
                  <a:pt x="263147" y="242490"/>
                </a:lnTo>
                <a:cubicBezTo>
                  <a:pt x="276074" y="242490"/>
                  <a:pt x="289001" y="237326"/>
                  <a:pt x="296758" y="232162"/>
                </a:cubicBezTo>
                <a:lnTo>
                  <a:pt x="296758" y="242490"/>
                </a:lnTo>
                <a:cubicBezTo>
                  <a:pt x="296758" y="263147"/>
                  <a:pt x="320027" y="281221"/>
                  <a:pt x="348467" y="281221"/>
                </a:cubicBezTo>
                <a:lnTo>
                  <a:pt x="363979" y="281221"/>
                </a:lnTo>
                <a:cubicBezTo>
                  <a:pt x="376906" y="281221"/>
                  <a:pt x="387248" y="278639"/>
                  <a:pt x="397590" y="270893"/>
                </a:cubicBezTo>
                <a:lnTo>
                  <a:pt x="397590" y="294131"/>
                </a:lnTo>
                <a:cubicBezTo>
                  <a:pt x="397590" y="317369"/>
                  <a:pt x="420859" y="335444"/>
                  <a:pt x="449299" y="335444"/>
                </a:cubicBezTo>
                <a:lnTo>
                  <a:pt x="462226" y="335444"/>
                </a:lnTo>
                <a:cubicBezTo>
                  <a:pt x="485495" y="335444"/>
                  <a:pt x="506178" y="322533"/>
                  <a:pt x="511349" y="304459"/>
                </a:cubicBezTo>
                <a:cubicBezTo>
                  <a:pt x="508764" y="356100"/>
                  <a:pt x="495837" y="420651"/>
                  <a:pt x="469982" y="472291"/>
                </a:cubicBezTo>
                <a:lnTo>
                  <a:pt x="454470" y="521350"/>
                </a:lnTo>
                <a:lnTo>
                  <a:pt x="162315" y="518768"/>
                </a:lnTo>
                <a:cubicBezTo>
                  <a:pt x="162315" y="518768"/>
                  <a:pt x="185584" y="500694"/>
                  <a:pt x="146802" y="467127"/>
                </a:cubicBezTo>
                <a:cubicBezTo>
                  <a:pt x="146802" y="467127"/>
                  <a:pt x="61483" y="363846"/>
                  <a:pt x="17531" y="286385"/>
                </a:cubicBezTo>
                <a:cubicBezTo>
                  <a:pt x="17531" y="286385"/>
                  <a:pt x="-16080" y="239908"/>
                  <a:pt x="9774" y="193432"/>
                </a:cubicBezTo>
                <a:lnTo>
                  <a:pt x="12360" y="193432"/>
                </a:lnTo>
                <a:cubicBezTo>
                  <a:pt x="12360" y="190850"/>
                  <a:pt x="33043" y="167611"/>
                  <a:pt x="43385" y="159865"/>
                </a:cubicBezTo>
                <a:cubicBezTo>
                  <a:pt x="56312" y="149537"/>
                  <a:pt x="84752" y="136627"/>
                  <a:pt x="84752" y="136627"/>
                </a:cubicBezTo>
                <a:cubicBezTo>
                  <a:pt x="89923" y="134045"/>
                  <a:pt x="92508" y="134045"/>
                  <a:pt x="97679" y="134045"/>
                </a:cubicBezTo>
                <a:close/>
                <a:moveTo>
                  <a:pt x="449554" y="95191"/>
                </a:moveTo>
                <a:lnTo>
                  <a:pt x="462471" y="95191"/>
                </a:lnTo>
                <a:cubicBezTo>
                  <a:pt x="480555" y="95191"/>
                  <a:pt x="496055" y="105535"/>
                  <a:pt x="496055" y="118465"/>
                </a:cubicBezTo>
                <a:lnTo>
                  <a:pt x="496055" y="271042"/>
                </a:lnTo>
                <a:cubicBezTo>
                  <a:pt x="496055" y="283973"/>
                  <a:pt x="480555" y="296903"/>
                  <a:pt x="462471" y="296903"/>
                </a:cubicBezTo>
                <a:lnTo>
                  <a:pt x="449554" y="296903"/>
                </a:lnTo>
                <a:cubicBezTo>
                  <a:pt x="428887" y="296903"/>
                  <a:pt x="413386" y="283973"/>
                  <a:pt x="413386" y="271042"/>
                </a:cubicBezTo>
                <a:lnTo>
                  <a:pt x="413386" y="219321"/>
                </a:lnTo>
                <a:lnTo>
                  <a:pt x="413386" y="118465"/>
                </a:lnTo>
                <a:cubicBezTo>
                  <a:pt x="413386" y="105535"/>
                  <a:pt x="428887" y="95191"/>
                  <a:pt x="449554" y="95191"/>
                </a:cubicBezTo>
                <a:close/>
                <a:moveTo>
                  <a:pt x="348594" y="43523"/>
                </a:moveTo>
                <a:lnTo>
                  <a:pt x="364095" y="43523"/>
                </a:lnTo>
                <a:cubicBezTo>
                  <a:pt x="382179" y="43523"/>
                  <a:pt x="397679" y="53851"/>
                  <a:pt x="397679" y="66762"/>
                </a:cubicBezTo>
                <a:lnTo>
                  <a:pt x="397679" y="118403"/>
                </a:lnTo>
                <a:lnTo>
                  <a:pt x="397679" y="219103"/>
                </a:lnTo>
                <a:cubicBezTo>
                  <a:pt x="397679" y="232014"/>
                  <a:pt x="382179" y="242342"/>
                  <a:pt x="364095" y="242342"/>
                </a:cubicBezTo>
                <a:lnTo>
                  <a:pt x="348594" y="242342"/>
                </a:lnTo>
                <a:cubicBezTo>
                  <a:pt x="330511" y="242342"/>
                  <a:pt x="315010" y="232014"/>
                  <a:pt x="315010" y="219103"/>
                </a:cubicBezTo>
                <a:lnTo>
                  <a:pt x="315010" y="180372"/>
                </a:lnTo>
                <a:lnTo>
                  <a:pt x="315010" y="66762"/>
                </a:lnTo>
                <a:cubicBezTo>
                  <a:pt x="315010" y="53851"/>
                  <a:pt x="330511" y="43523"/>
                  <a:pt x="348594" y="43523"/>
                </a:cubicBezTo>
                <a:close/>
                <a:moveTo>
                  <a:pt x="250262" y="2188"/>
                </a:moveTo>
                <a:lnTo>
                  <a:pt x="263195" y="2188"/>
                </a:lnTo>
                <a:cubicBezTo>
                  <a:pt x="281302" y="2188"/>
                  <a:pt x="296823" y="15118"/>
                  <a:pt x="296823" y="28049"/>
                </a:cubicBezTo>
                <a:lnTo>
                  <a:pt x="296823" y="66839"/>
                </a:lnTo>
                <a:lnTo>
                  <a:pt x="296823" y="180626"/>
                </a:lnTo>
                <a:cubicBezTo>
                  <a:pt x="296823" y="193556"/>
                  <a:pt x="281302" y="203900"/>
                  <a:pt x="263195" y="203900"/>
                </a:cubicBezTo>
                <a:lnTo>
                  <a:pt x="250262" y="203900"/>
                </a:lnTo>
                <a:cubicBezTo>
                  <a:pt x="232154" y="203900"/>
                  <a:pt x="216634" y="193556"/>
                  <a:pt x="216634" y="180626"/>
                </a:cubicBezTo>
                <a:lnTo>
                  <a:pt x="216634" y="28049"/>
                </a:lnTo>
                <a:cubicBezTo>
                  <a:pt x="216634" y="15118"/>
                  <a:pt x="232154" y="2188"/>
                  <a:pt x="250262" y="2188"/>
                </a:cubicBezTo>
                <a:close/>
                <a:moveTo>
                  <a:pt x="164728" y="11"/>
                </a:moveTo>
                <a:cubicBezTo>
                  <a:pt x="173161" y="152"/>
                  <a:pt x="182638" y="1646"/>
                  <a:pt x="193284" y="4875"/>
                </a:cubicBezTo>
                <a:cubicBezTo>
                  <a:pt x="198446" y="10042"/>
                  <a:pt x="198446" y="17792"/>
                  <a:pt x="198446" y="28126"/>
                </a:cubicBezTo>
                <a:lnTo>
                  <a:pt x="198446" y="154713"/>
                </a:lnTo>
                <a:cubicBezTo>
                  <a:pt x="195865" y="167630"/>
                  <a:pt x="182961" y="175380"/>
                  <a:pt x="170056" y="175380"/>
                </a:cubicBezTo>
                <a:lnTo>
                  <a:pt x="146828" y="175380"/>
                </a:lnTo>
                <a:cubicBezTo>
                  <a:pt x="149409" y="152129"/>
                  <a:pt x="146828" y="136629"/>
                  <a:pt x="136505" y="126295"/>
                </a:cubicBezTo>
                <a:cubicBezTo>
                  <a:pt x="128762" y="115962"/>
                  <a:pt x="118439" y="110795"/>
                  <a:pt x="105534" y="110795"/>
                </a:cubicBezTo>
                <a:cubicBezTo>
                  <a:pt x="102953" y="110795"/>
                  <a:pt x="97792" y="113378"/>
                  <a:pt x="92630" y="113378"/>
                </a:cubicBezTo>
                <a:cubicBezTo>
                  <a:pt x="95211" y="92711"/>
                  <a:pt x="95211" y="74627"/>
                  <a:pt x="97792" y="64293"/>
                </a:cubicBezTo>
                <a:cubicBezTo>
                  <a:pt x="97792" y="64293"/>
                  <a:pt x="105696" y="-978"/>
                  <a:pt x="164728" y="1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7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0F0C9AC8-EA5F-4C3E-9479-8DE7FC0C99B5}"/>
              </a:ext>
            </a:extLst>
          </p:cNvPr>
          <p:cNvGrpSpPr/>
          <p:nvPr/>
        </p:nvGrpSpPr>
        <p:grpSpPr>
          <a:xfrm>
            <a:off x="1107146" y="4148044"/>
            <a:ext cx="2700039" cy="1447135"/>
            <a:chOff x="876635" y="2196604"/>
            <a:chExt cx="2700039" cy="1447135"/>
          </a:xfrm>
        </p:grpSpPr>
        <p:sp>
          <p:nvSpPr>
            <p:cNvPr id="219" name="箭头: 下 218">
              <a:extLst>
                <a:ext uri="{FF2B5EF4-FFF2-40B4-BE49-F238E27FC236}">
                  <a16:creationId xmlns:a16="http://schemas.microsoft.com/office/drawing/2014/main" id="{DE4FDEDB-DF1A-4173-8A76-8155AEA56214}"/>
                </a:ext>
              </a:extLst>
            </p:cNvPr>
            <p:cNvSpPr/>
            <p:nvPr/>
          </p:nvSpPr>
          <p:spPr>
            <a:xfrm rot="10800000">
              <a:off x="3535483" y="3103739"/>
              <a:ext cx="41191" cy="540000"/>
            </a:xfrm>
            <a:prstGeom prst="downArrow">
              <a:avLst/>
            </a:prstGeom>
            <a:gradFill>
              <a:gsLst>
                <a:gs pos="0">
                  <a:srgbClr val="0BD0D9">
                    <a:lumMod val="60000"/>
                    <a:lumOff val="40000"/>
                    <a:alpha val="0"/>
                  </a:srgbClr>
                </a:gs>
                <a:gs pos="100000">
                  <a:srgbClr val="0BD0D9">
                    <a:lumMod val="60000"/>
                    <a:lumOff val="4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20" name="箭头: 下 219">
              <a:extLst>
                <a:ext uri="{FF2B5EF4-FFF2-40B4-BE49-F238E27FC236}">
                  <a16:creationId xmlns:a16="http://schemas.microsoft.com/office/drawing/2014/main" id="{886ECB4C-9058-43F2-82A6-68F1E50C20B5}"/>
                </a:ext>
              </a:extLst>
            </p:cNvPr>
            <p:cNvSpPr/>
            <p:nvPr/>
          </p:nvSpPr>
          <p:spPr>
            <a:xfrm rot="10800000">
              <a:off x="3296405" y="2540223"/>
              <a:ext cx="41191" cy="720000"/>
            </a:xfrm>
            <a:prstGeom prst="downArrow">
              <a:avLst/>
            </a:prstGeom>
            <a:gradFill>
              <a:gsLst>
                <a:gs pos="0">
                  <a:srgbClr val="0BD0D9">
                    <a:lumMod val="60000"/>
                    <a:lumOff val="40000"/>
                    <a:alpha val="0"/>
                  </a:srgbClr>
                </a:gs>
                <a:gs pos="100000">
                  <a:srgbClr val="0BD0D9">
                    <a:lumMod val="60000"/>
                    <a:lumOff val="4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21" name="箭头: 下 220">
              <a:extLst>
                <a:ext uri="{FF2B5EF4-FFF2-40B4-BE49-F238E27FC236}">
                  <a16:creationId xmlns:a16="http://schemas.microsoft.com/office/drawing/2014/main" id="{D50DBCC5-9A78-433B-BA1A-21D12BA6CA9A}"/>
                </a:ext>
              </a:extLst>
            </p:cNvPr>
            <p:cNvSpPr/>
            <p:nvPr/>
          </p:nvSpPr>
          <p:spPr>
            <a:xfrm rot="10800000">
              <a:off x="1160631" y="2196604"/>
              <a:ext cx="41191" cy="720000"/>
            </a:xfrm>
            <a:prstGeom prst="downArrow">
              <a:avLst/>
            </a:prstGeom>
            <a:gradFill>
              <a:gsLst>
                <a:gs pos="0">
                  <a:srgbClr val="0BD0D9">
                    <a:lumMod val="60000"/>
                    <a:lumOff val="40000"/>
                    <a:alpha val="0"/>
                  </a:srgbClr>
                </a:gs>
                <a:gs pos="100000">
                  <a:srgbClr val="0BD0D9">
                    <a:lumMod val="60000"/>
                    <a:lumOff val="4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22" name="箭头: 下 221">
              <a:extLst>
                <a:ext uri="{FF2B5EF4-FFF2-40B4-BE49-F238E27FC236}">
                  <a16:creationId xmlns:a16="http://schemas.microsoft.com/office/drawing/2014/main" id="{AC7D9B71-B0C0-4B5D-8654-0BFEDB3475A9}"/>
                </a:ext>
              </a:extLst>
            </p:cNvPr>
            <p:cNvSpPr/>
            <p:nvPr/>
          </p:nvSpPr>
          <p:spPr>
            <a:xfrm rot="10800000">
              <a:off x="876635" y="2790117"/>
              <a:ext cx="41191" cy="720000"/>
            </a:xfrm>
            <a:prstGeom prst="downArrow">
              <a:avLst/>
            </a:prstGeom>
            <a:gradFill>
              <a:gsLst>
                <a:gs pos="0">
                  <a:srgbClr val="0BD0D9">
                    <a:lumMod val="60000"/>
                    <a:lumOff val="40000"/>
                    <a:alpha val="0"/>
                  </a:srgbClr>
                </a:gs>
                <a:gs pos="100000">
                  <a:srgbClr val="0BD0D9">
                    <a:lumMod val="60000"/>
                    <a:lumOff val="4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sp>
        <p:nvSpPr>
          <p:cNvPr id="257" name="图形 181">
            <a:extLst>
              <a:ext uri="{FF2B5EF4-FFF2-40B4-BE49-F238E27FC236}">
                <a16:creationId xmlns:a16="http://schemas.microsoft.com/office/drawing/2014/main" id="{5E10EB07-5E85-4CD0-A1AD-95279C9B9859}"/>
              </a:ext>
            </a:extLst>
          </p:cNvPr>
          <p:cNvSpPr/>
          <p:nvPr/>
        </p:nvSpPr>
        <p:spPr>
          <a:xfrm>
            <a:off x="9190300" y="4046574"/>
            <a:ext cx="990918" cy="1041636"/>
          </a:xfrm>
          <a:custGeom>
            <a:avLst/>
            <a:gdLst>
              <a:gd name="connsiteX0" fmla="*/ 54384 w 524442"/>
              <a:gd name="connsiteY0" fmla="*/ 518797 h 607851"/>
              <a:gd name="connsiteX1" fmla="*/ 56921 w 524442"/>
              <a:gd name="connsiteY1" fmla="*/ 518797 h 607851"/>
              <a:gd name="connsiteX2" fmla="*/ 182026 w 524442"/>
              <a:gd name="connsiteY2" fmla="*/ 518797 h 607851"/>
              <a:gd name="connsiteX3" fmla="*/ 342416 w 524442"/>
              <a:gd name="connsiteY3" fmla="*/ 518797 h 607851"/>
              <a:gd name="connsiteX4" fmla="*/ 467521 w 524442"/>
              <a:gd name="connsiteY4" fmla="*/ 518797 h 607851"/>
              <a:gd name="connsiteX5" fmla="*/ 470058 w 524442"/>
              <a:gd name="connsiteY5" fmla="*/ 518797 h 607851"/>
              <a:gd name="connsiteX6" fmla="*/ 486619 w 524442"/>
              <a:gd name="connsiteY6" fmla="*/ 535341 h 607851"/>
              <a:gd name="connsiteX7" fmla="*/ 486619 w 524442"/>
              <a:gd name="connsiteY7" fmla="*/ 591307 h 607851"/>
              <a:gd name="connsiteX8" fmla="*/ 470058 w 524442"/>
              <a:gd name="connsiteY8" fmla="*/ 607851 h 607851"/>
              <a:gd name="connsiteX9" fmla="*/ 54384 w 524442"/>
              <a:gd name="connsiteY9" fmla="*/ 607851 h 607851"/>
              <a:gd name="connsiteX10" fmla="*/ 37823 w 524442"/>
              <a:gd name="connsiteY10" fmla="*/ 591307 h 607851"/>
              <a:gd name="connsiteX11" fmla="*/ 37823 w 524442"/>
              <a:gd name="connsiteY11" fmla="*/ 535341 h 607851"/>
              <a:gd name="connsiteX12" fmla="*/ 54384 w 524442"/>
              <a:gd name="connsiteY12" fmla="*/ 518797 h 607851"/>
              <a:gd name="connsiteX13" fmla="*/ 355607 w 524442"/>
              <a:gd name="connsiteY13" fmla="*/ 287091 h 607851"/>
              <a:gd name="connsiteX14" fmla="*/ 306900 w 524442"/>
              <a:gd name="connsiteY14" fmla="*/ 335734 h 607851"/>
              <a:gd name="connsiteX15" fmla="*/ 355607 w 524442"/>
              <a:gd name="connsiteY15" fmla="*/ 384451 h 607851"/>
              <a:gd name="connsiteX16" fmla="*/ 404389 w 524442"/>
              <a:gd name="connsiteY16" fmla="*/ 335734 h 607851"/>
              <a:gd name="connsiteX17" fmla="*/ 355607 w 524442"/>
              <a:gd name="connsiteY17" fmla="*/ 287091 h 607851"/>
              <a:gd name="connsiteX18" fmla="*/ 175845 w 524442"/>
              <a:gd name="connsiteY18" fmla="*/ 287091 h 607851"/>
              <a:gd name="connsiteX19" fmla="*/ 127063 w 524442"/>
              <a:gd name="connsiteY19" fmla="*/ 335734 h 607851"/>
              <a:gd name="connsiteX20" fmla="*/ 175845 w 524442"/>
              <a:gd name="connsiteY20" fmla="*/ 384451 h 607851"/>
              <a:gd name="connsiteX21" fmla="*/ 224553 w 524442"/>
              <a:gd name="connsiteY21" fmla="*/ 335734 h 607851"/>
              <a:gd name="connsiteX22" fmla="*/ 175845 w 524442"/>
              <a:gd name="connsiteY22" fmla="*/ 287091 h 607851"/>
              <a:gd name="connsiteX23" fmla="*/ 466861 w 524442"/>
              <a:gd name="connsiteY23" fmla="*/ 277605 h 607851"/>
              <a:gd name="connsiteX24" fmla="*/ 490207 w 524442"/>
              <a:gd name="connsiteY24" fmla="*/ 277605 h 607851"/>
              <a:gd name="connsiteX25" fmla="*/ 524442 w 524442"/>
              <a:gd name="connsiteY25" fmla="*/ 311731 h 607851"/>
              <a:gd name="connsiteX26" fmla="*/ 524442 w 524442"/>
              <a:gd name="connsiteY26" fmla="*/ 378046 h 607851"/>
              <a:gd name="connsiteX27" fmla="*/ 490207 w 524442"/>
              <a:gd name="connsiteY27" fmla="*/ 412173 h 607851"/>
              <a:gd name="connsiteX28" fmla="*/ 467532 w 524442"/>
              <a:gd name="connsiteY28" fmla="*/ 412173 h 607851"/>
              <a:gd name="connsiteX29" fmla="*/ 467532 w 524442"/>
              <a:gd name="connsiteY29" fmla="*/ 294295 h 607851"/>
              <a:gd name="connsiteX30" fmla="*/ 466861 w 524442"/>
              <a:gd name="connsiteY30" fmla="*/ 277605 h 607851"/>
              <a:gd name="connsiteX31" fmla="*/ 34235 w 524442"/>
              <a:gd name="connsiteY31" fmla="*/ 277605 h 607851"/>
              <a:gd name="connsiteX32" fmla="*/ 57581 w 524442"/>
              <a:gd name="connsiteY32" fmla="*/ 277605 h 607851"/>
              <a:gd name="connsiteX33" fmla="*/ 56910 w 524442"/>
              <a:gd name="connsiteY33" fmla="*/ 294295 h 607851"/>
              <a:gd name="connsiteX34" fmla="*/ 56910 w 524442"/>
              <a:gd name="connsiteY34" fmla="*/ 412173 h 607851"/>
              <a:gd name="connsiteX35" fmla="*/ 34235 w 524442"/>
              <a:gd name="connsiteY35" fmla="*/ 412173 h 607851"/>
              <a:gd name="connsiteX36" fmla="*/ 0 w 524442"/>
              <a:gd name="connsiteY36" fmla="*/ 378046 h 607851"/>
              <a:gd name="connsiteX37" fmla="*/ 0 w 524442"/>
              <a:gd name="connsiteY37" fmla="*/ 311731 h 607851"/>
              <a:gd name="connsiteX38" fmla="*/ 34235 w 524442"/>
              <a:gd name="connsiteY38" fmla="*/ 277605 h 607851"/>
              <a:gd name="connsiteX39" fmla="*/ 262221 w 524442"/>
              <a:gd name="connsiteY39" fmla="*/ 0 h 607851"/>
              <a:gd name="connsiteX40" fmla="*/ 306900 w 524442"/>
              <a:gd name="connsiteY40" fmla="*/ 44620 h 607851"/>
              <a:gd name="connsiteX41" fmla="*/ 284299 w 524442"/>
              <a:gd name="connsiteY41" fmla="*/ 83356 h 607851"/>
              <a:gd name="connsiteX42" fmla="*/ 284299 w 524442"/>
              <a:gd name="connsiteY42" fmla="*/ 90433 h 607851"/>
              <a:gd name="connsiteX43" fmla="*/ 284299 w 524442"/>
              <a:gd name="connsiteY43" fmla="*/ 103618 h 607851"/>
              <a:gd name="connsiteX44" fmla="*/ 284299 w 524442"/>
              <a:gd name="connsiteY44" fmla="*/ 116803 h 607851"/>
              <a:gd name="connsiteX45" fmla="*/ 440566 w 524442"/>
              <a:gd name="connsiteY45" fmla="*/ 277928 h 607851"/>
              <a:gd name="connsiteX46" fmla="*/ 441386 w 524442"/>
              <a:gd name="connsiteY46" fmla="*/ 294316 h 607851"/>
              <a:gd name="connsiteX47" fmla="*/ 441386 w 524442"/>
              <a:gd name="connsiteY47" fmla="*/ 412013 h 607851"/>
              <a:gd name="connsiteX48" fmla="*/ 441386 w 524442"/>
              <a:gd name="connsiteY48" fmla="*/ 492688 h 607851"/>
              <a:gd name="connsiteX49" fmla="*/ 342405 w 524442"/>
              <a:gd name="connsiteY49" fmla="*/ 492688 h 607851"/>
              <a:gd name="connsiteX50" fmla="*/ 342405 w 524442"/>
              <a:gd name="connsiteY50" fmla="*/ 454697 h 607851"/>
              <a:gd name="connsiteX51" fmla="*/ 322788 w 524442"/>
              <a:gd name="connsiteY51" fmla="*/ 435106 h 607851"/>
              <a:gd name="connsiteX52" fmla="*/ 201653 w 524442"/>
              <a:gd name="connsiteY52" fmla="*/ 435106 h 607851"/>
              <a:gd name="connsiteX53" fmla="*/ 182036 w 524442"/>
              <a:gd name="connsiteY53" fmla="*/ 454697 h 607851"/>
              <a:gd name="connsiteX54" fmla="*/ 182036 w 524442"/>
              <a:gd name="connsiteY54" fmla="*/ 492688 h 607851"/>
              <a:gd name="connsiteX55" fmla="*/ 83055 w 524442"/>
              <a:gd name="connsiteY55" fmla="*/ 492688 h 607851"/>
              <a:gd name="connsiteX56" fmla="*/ 83055 w 524442"/>
              <a:gd name="connsiteY56" fmla="*/ 411939 h 607851"/>
              <a:gd name="connsiteX57" fmla="*/ 83055 w 524442"/>
              <a:gd name="connsiteY57" fmla="*/ 294316 h 607851"/>
              <a:gd name="connsiteX58" fmla="*/ 83801 w 524442"/>
              <a:gd name="connsiteY58" fmla="*/ 278003 h 607851"/>
              <a:gd name="connsiteX59" fmla="*/ 240142 w 524442"/>
              <a:gd name="connsiteY59" fmla="*/ 116803 h 607851"/>
              <a:gd name="connsiteX60" fmla="*/ 240142 w 524442"/>
              <a:gd name="connsiteY60" fmla="*/ 103618 h 607851"/>
              <a:gd name="connsiteX61" fmla="*/ 240142 w 524442"/>
              <a:gd name="connsiteY61" fmla="*/ 90433 h 607851"/>
              <a:gd name="connsiteX62" fmla="*/ 240142 w 524442"/>
              <a:gd name="connsiteY62" fmla="*/ 83356 h 607851"/>
              <a:gd name="connsiteX63" fmla="*/ 217541 w 524442"/>
              <a:gd name="connsiteY63" fmla="*/ 44620 h 607851"/>
              <a:gd name="connsiteX64" fmla="*/ 262221 w 524442"/>
              <a:gd name="connsiteY64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24442" h="607851">
                <a:moveTo>
                  <a:pt x="54384" y="518797"/>
                </a:moveTo>
                <a:lnTo>
                  <a:pt x="56921" y="518797"/>
                </a:lnTo>
                <a:lnTo>
                  <a:pt x="182026" y="518797"/>
                </a:lnTo>
                <a:lnTo>
                  <a:pt x="342416" y="518797"/>
                </a:lnTo>
                <a:lnTo>
                  <a:pt x="467521" y="518797"/>
                </a:lnTo>
                <a:lnTo>
                  <a:pt x="470058" y="518797"/>
                </a:lnTo>
                <a:cubicBezTo>
                  <a:pt x="479159" y="518797"/>
                  <a:pt x="486619" y="526175"/>
                  <a:pt x="486619" y="535341"/>
                </a:cubicBezTo>
                <a:lnTo>
                  <a:pt x="486619" y="591307"/>
                </a:lnTo>
                <a:cubicBezTo>
                  <a:pt x="486619" y="600474"/>
                  <a:pt x="479159" y="607851"/>
                  <a:pt x="470058" y="607851"/>
                </a:cubicBezTo>
                <a:lnTo>
                  <a:pt x="54384" y="607851"/>
                </a:lnTo>
                <a:cubicBezTo>
                  <a:pt x="45283" y="607851"/>
                  <a:pt x="37823" y="600474"/>
                  <a:pt x="37823" y="591307"/>
                </a:cubicBezTo>
                <a:lnTo>
                  <a:pt x="37823" y="535341"/>
                </a:lnTo>
                <a:cubicBezTo>
                  <a:pt x="37823" y="526175"/>
                  <a:pt x="45283" y="518797"/>
                  <a:pt x="54384" y="518797"/>
                </a:cubicBezTo>
                <a:close/>
                <a:moveTo>
                  <a:pt x="355607" y="287091"/>
                </a:moveTo>
                <a:cubicBezTo>
                  <a:pt x="328680" y="287091"/>
                  <a:pt x="306900" y="308842"/>
                  <a:pt x="306900" y="335734"/>
                </a:cubicBezTo>
                <a:cubicBezTo>
                  <a:pt x="306900" y="362625"/>
                  <a:pt x="328680" y="384451"/>
                  <a:pt x="355607" y="384451"/>
                </a:cubicBezTo>
                <a:cubicBezTo>
                  <a:pt x="382534" y="384451"/>
                  <a:pt x="404389" y="362625"/>
                  <a:pt x="404389" y="335734"/>
                </a:cubicBezTo>
                <a:cubicBezTo>
                  <a:pt x="404389" y="308842"/>
                  <a:pt x="382534" y="287091"/>
                  <a:pt x="355607" y="287091"/>
                </a:cubicBezTo>
                <a:close/>
                <a:moveTo>
                  <a:pt x="175845" y="287091"/>
                </a:moveTo>
                <a:cubicBezTo>
                  <a:pt x="148918" y="287091"/>
                  <a:pt x="127063" y="308842"/>
                  <a:pt x="127063" y="335734"/>
                </a:cubicBezTo>
                <a:cubicBezTo>
                  <a:pt x="127063" y="362625"/>
                  <a:pt x="148918" y="384451"/>
                  <a:pt x="175845" y="384451"/>
                </a:cubicBezTo>
                <a:cubicBezTo>
                  <a:pt x="202772" y="384451"/>
                  <a:pt x="224553" y="362625"/>
                  <a:pt x="224553" y="335734"/>
                </a:cubicBezTo>
                <a:cubicBezTo>
                  <a:pt x="224553" y="308842"/>
                  <a:pt x="202772" y="287091"/>
                  <a:pt x="175845" y="287091"/>
                </a:cubicBezTo>
                <a:close/>
                <a:moveTo>
                  <a:pt x="466861" y="277605"/>
                </a:moveTo>
                <a:lnTo>
                  <a:pt x="490207" y="277605"/>
                </a:lnTo>
                <a:cubicBezTo>
                  <a:pt x="509152" y="277605"/>
                  <a:pt x="524442" y="292880"/>
                  <a:pt x="524442" y="311731"/>
                </a:cubicBezTo>
                <a:lnTo>
                  <a:pt x="524442" y="378046"/>
                </a:lnTo>
                <a:cubicBezTo>
                  <a:pt x="524442" y="396898"/>
                  <a:pt x="509152" y="412173"/>
                  <a:pt x="490207" y="412173"/>
                </a:cubicBezTo>
                <a:lnTo>
                  <a:pt x="467532" y="412173"/>
                </a:lnTo>
                <a:lnTo>
                  <a:pt x="467532" y="294295"/>
                </a:lnTo>
                <a:cubicBezTo>
                  <a:pt x="467532" y="288707"/>
                  <a:pt x="467309" y="283119"/>
                  <a:pt x="466861" y="277605"/>
                </a:cubicBezTo>
                <a:close/>
                <a:moveTo>
                  <a:pt x="34235" y="277605"/>
                </a:moveTo>
                <a:lnTo>
                  <a:pt x="57581" y="277605"/>
                </a:lnTo>
                <a:cubicBezTo>
                  <a:pt x="57133" y="283119"/>
                  <a:pt x="56910" y="288707"/>
                  <a:pt x="56910" y="294295"/>
                </a:cubicBezTo>
                <a:lnTo>
                  <a:pt x="56910" y="412173"/>
                </a:lnTo>
                <a:lnTo>
                  <a:pt x="34235" y="412173"/>
                </a:lnTo>
                <a:cubicBezTo>
                  <a:pt x="15290" y="412173"/>
                  <a:pt x="0" y="396898"/>
                  <a:pt x="0" y="378046"/>
                </a:cubicBezTo>
                <a:lnTo>
                  <a:pt x="0" y="311731"/>
                </a:lnTo>
                <a:cubicBezTo>
                  <a:pt x="0" y="292880"/>
                  <a:pt x="15290" y="277605"/>
                  <a:pt x="34235" y="277605"/>
                </a:cubicBezTo>
                <a:close/>
                <a:moveTo>
                  <a:pt x="262221" y="0"/>
                </a:moveTo>
                <a:cubicBezTo>
                  <a:pt x="286910" y="0"/>
                  <a:pt x="306900" y="19964"/>
                  <a:pt x="306900" y="44620"/>
                </a:cubicBezTo>
                <a:cubicBezTo>
                  <a:pt x="306900" y="61232"/>
                  <a:pt x="297800" y="75683"/>
                  <a:pt x="284299" y="83356"/>
                </a:cubicBezTo>
                <a:lnTo>
                  <a:pt x="284299" y="90433"/>
                </a:lnTo>
                <a:lnTo>
                  <a:pt x="284299" y="103618"/>
                </a:lnTo>
                <a:lnTo>
                  <a:pt x="284299" y="116803"/>
                </a:lnTo>
                <a:cubicBezTo>
                  <a:pt x="367467" y="127008"/>
                  <a:pt x="432957" y="194051"/>
                  <a:pt x="440566" y="277928"/>
                </a:cubicBezTo>
                <a:cubicBezTo>
                  <a:pt x="441088" y="283292"/>
                  <a:pt x="441386" y="288804"/>
                  <a:pt x="441386" y="294316"/>
                </a:cubicBezTo>
                <a:lnTo>
                  <a:pt x="441386" y="412013"/>
                </a:lnTo>
                <a:lnTo>
                  <a:pt x="441386" y="492688"/>
                </a:lnTo>
                <a:lnTo>
                  <a:pt x="342405" y="492688"/>
                </a:lnTo>
                <a:lnTo>
                  <a:pt x="342405" y="454697"/>
                </a:lnTo>
                <a:cubicBezTo>
                  <a:pt x="342405" y="443896"/>
                  <a:pt x="333603" y="435106"/>
                  <a:pt x="322788" y="435106"/>
                </a:cubicBezTo>
                <a:lnTo>
                  <a:pt x="201653" y="435106"/>
                </a:lnTo>
                <a:cubicBezTo>
                  <a:pt x="190838" y="435106"/>
                  <a:pt x="182036" y="443896"/>
                  <a:pt x="182036" y="454697"/>
                </a:cubicBezTo>
                <a:lnTo>
                  <a:pt x="182036" y="492688"/>
                </a:lnTo>
                <a:lnTo>
                  <a:pt x="83055" y="492688"/>
                </a:lnTo>
                <a:lnTo>
                  <a:pt x="83055" y="411939"/>
                </a:lnTo>
                <a:lnTo>
                  <a:pt x="83055" y="294316"/>
                </a:lnTo>
                <a:cubicBezTo>
                  <a:pt x="83055" y="288804"/>
                  <a:pt x="83353" y="283366"/>
                  <a:pt x="83801" y="278003"/>
                </a:cubicBezTo>
                <a:cubicBezTo>
                  <a:pt x="91409" y="194125"/>
                  <a:pt x="156974" y="127008"/>
                  <a:pt x="240142" y="116803"/>
                </a:cubicBezTo>
                <a:lnTo>
                  <a:pt x="240142" y="103618"/>
                </a:lnTo>
                <a:lnTo>
                  <a:pt x="240142" y="90433"/>
                </a:lnTo>
                <a:lnTo>
                  <a:pt x="240142" y="83356"/>
                </a:lnTo>
                <a:cubicBezTo>
                  <a:pt x="226641" y="75683"/>
                  <a:pt x="217541" y="61232"/>
                  <a:pt x="217541" y="44620"/>
                </a:cubicBezTo>
                <a:cubicBezTo>
                  <a:pt x="217541" y="19964"/>
                  <a:pt x="237531" y="0"/>
                  <a:pt x="262221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7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FF4FDBF3-084F-40F7-98B1-5E6A97B07B55}"/>
              </a:ext>
            </a:extLst>
          </p:cNvPr>
          <p:cNvGrpSpPr/>
          <p:nvPr/>
        </p:nvGrpSpPr>
        <p:grpSpPr>
          <a:xfrm>
            <a:off x="8350657" y="4148044"/>
            <a:ext cx="2700039" cy="1447135"/>
            <a:chOff x="876635" y="2196604"/>
            <a:chExt cx="2700039" cy="1447135"/>
          </a:xfrm>
        </p:grpSpPr>
        <p:sp>
          <p:nvSpPr>
            <p:cNvPr id="287" name="箭头: 下 286">
              <a:extLst>
                <a:ext uri="{FF2B5EF4-FFF2-40B4-BE49-F238E27FC236}">
                  <a16:creationId xmlns:a16="http://schemas.microsoft.com/office/drawing/2014/main" id="{F3833377-ED3A-4796-A5F8-9DBD137B0F56}"/>
                </a:ext>
              </a:extLst>
            </p:cNvPr>
            <p:cNvSpPr/>
            <p:nvPr/>
          </p:nvSpPr>
          <p:spPr>
            <a:xfrm rot="10800000">
              <a:off x="3535483" y="3103739"/>
              <a:ext cx="41191" cy="540000"/>
            </a:xfrm>
            <a:prstGeom prst="downArrow">
              <a:avLst/>
            </a:prstGeom>
            <a:gradFill>
              <a:gsLst>
                <a:gs pos="0">
                  <a:srgbClr val="0BD0D9">
                    <a:lumMod val="60000"/>
                    <a:lumOff val="40000"/>
                    <a:alpha val="0"/>
                  </a:srgbClr>
                </a:gs>
                <a:gs pos="100000">
                  <a:srgbClr val="0BD0D9">
                    <a:lumMod val="60000"/>
                    <a:lumOff val="4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88" name="箭头: 下 287">
              <a:extLst>
                <a:ext uri="{FF2B5EF4-FFF2-40B4-BE49-F238E27FC236}">
                  <a16:creationId xmlns:a16="http://schemas.microsoft.com/office/drawing/2014/main" id="{AC3698DD-E490-459D-80ED-82747701287E}"/>
                </a:ext>
              </a:extLst>
            </p:cNvPr>
            <p:cNvSpPr/>
            <p:nvPr/>
          </p:nvSpPr>
          <p:spPr>
            <a:xfrm rot="10800000">
              <a:off x="3296405" y="2540223"/>
              <a:ext cx="41191" cy="720000"/>
            </a:xfrm>
            <a:prstGeom prst="downArrow">
              <a:avLst/>
            </a:prstGeom>
            <a:gradFill>
              <a:gsLst>
                <a:gs pos="0">
                  <a:srgbClr val="0BD0D9">
                    <a:lumMod val="60000"/>
                    <a:lumOff val="40000"/>
                    <a:alpha val="0"/>
                  </a:srgbClr>
                </a:gs>
                <a:gs pos="100000">
                  <a:srgbClr val="0BD0D9">
                    <a:lumMod val="60000"/>
                    <a:lumOff val="4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89" name="箭头: 下 288">
              <a:extLst>
                <a:ext uri="{FF2B5EF4-FFF2-40B4-BE49-F238E27FC236}">
                  <a16:creationId xmlns:a16="http://schemas.microsoft.com/office/drawing/2014/main" id="{4F9B19FD-552E-45B2-A346-240E38BCA43A}"/>
                </a:ext>
              </a:extLst>
            </p:cNvPr>
            <p:cNvSpPr/>
            <p:nvPr/>
          </p:nvSpPr>
          <p:spPr>
            <a:xfrm rot="10800000">
              <a:off x="1160631" y="2196604"/>
              <a:ext cx="41191" cy="720000"/>
            </a:xfrm>
            <a:prstGeom prst="downArrow">
              <a:avLst/>
            </a:prstGeom>
            <a:gradFill>
              <a:gsLst>
                <a:gs pos="0">
                  <a:srgbClr val="0BD0D9">
                    <a:lumMod val="60000"/>
                    <a:lumOff val="40000"/>
                    <a:alpha val="0"/>
                  </a:srgbClr>
                </a:gs>
                <a:gs pos="100000">
                  <a:srgbClr val="0BD0D9">
                    <a:lumMod val="60000"/>
                    <a:lumOff val="4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90" name="箭头: 下 289">
              <a:extLst>
                <a:ext uri="{FF2B5EF4-FFF2-40B4-BE49-F238E27FC236}">
                  <a16:creationId xmlns:a16="http://schemas.microsoft.com/office/drawing/2014/main" id="{09CAE936-68AC-4971-8AA8-3A3CF9C5EE55}"/>
                </a:ext>
              </a:extLst>
            </p:cNvPr>
            <p:cNvSpPr/>
            <p:nvPr/>
          </p:nvSpPr>
          <p:spPr>
            <a:xfrm rot="10800000">
              <a:off x="876635" y="2790117"/>
              <a:ext cx="41191" cy="720000"/>
            </a:xfrm>
            <a:prstGeom prst="downArrow">
              <a:avLst/>
            </a:prstGeom>
            <a:gradFill>
              <a:gsLst>
                <a:gs pos="0">
                  <a:srgbClr val="0BD0D9">
                    <a:lumMod val="60000"/>
                    <a:lumOff val="40000"/>
                    <a:alpha val="0"/>
                  </a:srgbClr>
                </a:gs>
                <a:gs pos="100000">
                  <a:srgbClr val="0BD0D9">
                    <a:lumMod val="60000"/>
                    <a:lumOff val="4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sp>
        <p:nvSpPr>
          <p:cNvPr id="224" name="标题 2">
            <a:extLst>
              <a:ext uri="{FF2B5EF4-FFF2-40B4-BE49-F238E27FC236}">
                <a16:creationId xmlns:a16="http://schemas.microsoft.com/office/drawing/2014/main" id="{430D5034-16F8-4686-BE6C-704C694A2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点击下载资料获取文档文件至本地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181C3E-0E87-4410-BBE9-16CF4B477C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657" b="36253"/>
          <a:stretch/>
        </p:blipFill>
        <p:spPr>
          <a:xfrm>
            <a:off x="1006768" y="1812703"/>
            <a:ext cx="10178464" cy="411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28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2C90AB2E-4F0E-4A75-BA77-FC563CC9A570}"/>
              </a:ext>
            </a:extLst>
          </p:cNvPr>
          <p:cNvSpPr/>
          <p:nvPr/>
        </p:nvSpPr>
        <p:spPr>
          <a:xfrm>
            <a:off x="3724355" y="714590"/>
            <a:ext cx="7772320" cy="830997"/>
          </a:xfrm>
          <a:prstGeom prst="rect">
            <a:avLst/>
          </a:prstGeom>
          <a:scene3d>
            <a:camera prst="perspectiveFront" fov="4500000"/>
            <a:lightRig rig="threePt" dir="t"/>
          </a:scene3d>
        </p:spPr>
        <p:txBody>
          <a:bodyPr wrap="square">
            <a:spAutoFit/>
            <a:sp3d extrusionH="63500" prstMaterial="metal">
              <a:contourClr>
                <a:srgbClr val="FFFFFF"/>
              </a:contourClr>
            </a:sp3d>
          </a:bodyPr>
          <a:lstStyle/>
          <a:p>
            <a:pPr defTabSz="457200"/>
            <a:r>
              <a:rPr lang="en-US" altLang="zh-CN" sz="4800" spc="300" dirty="0">
                <a:gradFill>
                  <a:gsLst>
                    <a:gs pos="0">
                      <a:srgbClr val="FFFFFF"/>
                    </a:gs>
                    <a:gs pos="58000">
                      <a:srgbClr val="FFFFFF"/>
                    </a:gs>
                    <a:gs pos="59000">
                      <a:srgbClr val="95969C"/>
                    </a:gs>
                    <a:gs pos="77000">
                      <a:srgbClr val="FFFFFF"/>
                    </a:gs>
                  </a:gsLst>
                  <a:lin ang="5400000" scaled="1"/>
                </a:gradFill>
                <a:effectLst>
                  <a:outerShdw blurRad="2286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+mj-ea"/>
                <a:ea typeface="+mj-ea"/>
                <a:cs typeface="阿里巴巴普惠体 H" panose="00020600040101010101" pitchFamily="18" charset="-122"/>
              </a:rPr>
              <a:t>Main idea</a:t>
            </a:r>
            <a:endParaRPr lang="zh-CN" altLang="en-US" sz="4800" spc="300" dirty="0">
              <a:gradFill>
                <a:gsLst>
                  <a:gs pos="0">
                    <a:srgbClr val="FFFFFF"/>
                  </a:gs>
                  <a:gs pos="58000">
                    <a:srgbClr val="FFFFFF"/>
                  </a:gs>
                  <a:gs pos="59000">
                    <a:srgbClr val="95969C"/>
                  </a:gs>
                  <a:gs pos="77000">
                    <a:srgbClr val="FFFFFF"/>
                  </a:gs>
                </a:gsLst>
                <a:lin ang="5400000" scaled="1"/>
              </a:gradFill>
              <a:effectLst>
                <a:outerShdw blurRad="228600" dist="50800" dir="5400000" algn="ctr" rotWithShape="0">
                  <a:srgbClr val="000000">
                    <a:alpha val="55000"/>
                  </a:srgbClr>
                </a:outerShdw>
              </a:effectLst>
              <a:latin typeface="+mj-ea"/>
              <a:ea typeface="+mj-ea"/>
              <a:cs typeface="阿里巴巴普惠体 H" panose="00020600040101010101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E8E514-51CD-4FFF-9D3E-004C6794FA6E}"/>
              </a:ext>
            </a:extLst>
          </p:cNvPr>
          <p:cNvSpPr/>
          <p:nvPr/>
        </p:nvSpPr>
        <p:spPr>
          <a:xfrm>
            <a:off x="5118574" y="2353911"/>
            <a:ext cx="6193155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3600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Based  on WEB</a:t>
            </a:r>
          </a:p>
          <a:p>
            <a:r>
              <a:rPr lang="en-US" altLang="zh-CN" sz="3600" dirty="0" err="1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SpringBoot</a:t>
            </a:r>
            <a:r>
              <a:rPr lang="en-US" altLang="zh-CN" sz="3600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 + </a:t>
            </a:r>
            <a:r>
              <a:rPr lang="en-US" altLang="zh-CN" sz="3600" dirty="0" err="1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Thymelaef</a:t>
            </a:r>
            <a:r>
              <a:rPr lang="en-US" altLang="zh-CN" sz="3600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 + </a:t>
            </a:r>
            <a:r>
              <a:rPr lang="en-US" altLang="zh-CN" sz="3600" dirty="0" err="1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Mysql</a:t>
            </a:r>
            <a:endParaRPr lang="zh-CN" altLang="en-US" sz="3600" dirty="0">
              <a:solidFill>
                <a:schemeClr val="bg1">
                  <a:alpha val="7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7921A94-868C-4A1A-917F-CE62C12630A3}"/>
              </a:ext>
            </a:extLst>
          </p:cNvPr>
          <p:cNvSpPr/>
          <p:nvPr/>
        </p:nvSpPr>
        <p:spPr>
          <a:xfrm>
            <a:off x="5229305" y="3917585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3600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For gamers</a:t>
            </a:r>
            <a:endParaRPr lang="zh-CN" altLang="en-US" sz="3600" dirty="0">
              <a:solidFill>
                <a:schemeClr val="bg1">
                  <a:alpha val="7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D99F972-DCD9-478F-A109-867709CB1042}"/>
              </a:ext>
            </a:extLst>
          </p:cNvPr>
          <p:cNvSpPr/>
          <p:nvPr/>
        </p:nvSpPr>
        <p:spPr>
          <a:xfrm>
            <a:off x="5229305" y="4471583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面向游戏玩家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23697E6-5851-467B-B8B7-E146474C2FF3}"/>
              </a:ext>
            </a:extLst>
          </p:cNvPr>
          <p:cNvSpPr/>
          <p:nvPr/>
        </p:nvSpPr>
        <p:spPr>
          <a:xfrm>
            <a:off x="5229305" y="5378227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3600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Wiki-lik</a:t>
            </a:r>
            <a:r>
              <a:rPr lang="en-US" altLang="zh-CN" sz="3600" dirty="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e</a:t>
            </a:r>
            <a:endParaRPr lang="zh-CN" altLang="en-US" sz="3600" dirty="0">
              <a:solidFill>
                <a:schemeClr val="tx1">
                  <a:alpha val="7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EEF97CC-85C8-42F2-A7F8-68AF8F55750E}"/>
              </a:ext>
            </a:extLst>
          </p:cNvPr>
          <p:cNvSpPr/>
          <p:nvPr/>
        </p:nvSpPr>
        <p:spPr>
          <a:xfrm>
            <a:off x="5229305" y="5932225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类维基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CAFF0B7-CA7F-4101-A499-DF23CC976AA3}"/>
              </a:ext>
            </a:extLst>
          </p:cNvPr>
          <p:cNvSpPr txBox="1"/>
          <p:nvPr/>
        </p:nvSpPr>
        <p:spPr>
          <a:xfrm>
            <a:off x="315993" y="2998589"/>
            <a:ext cx="1231106" cy="3492622"/>
          </a:xfrm>
          <a:prstGeom prst="rect">
            <a:avLst/>
          </a:prstGeom>
          <a:noFill/>
        </p:spPr>
        <p:txBody>
          <a:bodyPr vert="eaVert" wrap="square" lIns="0" tIns="0" rIns="0" bIns="0" rtlCol="0" anchor="t">
            <a:spAutoFit/>
          </a:bodyPr>
          <a:lstStyle/>
          <a:p>
            <a:r>
              <a:rPr lang="en-US" altLang="zh-CN" sz="80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Cjjpsz</a:t>
            </a:r>
            <a:endParaRPr lang="zh-CN" altLang="en-US" sz="8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01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A5545209-64BA-4BBF-BDAA-FE6131E72006}"/>
              </a:ext>
            </a:extLst>
          </p:cNvPr>
          <p:cNvSpPr txBox="1"/>
          <p:nvPr/>
        </p:nvSpPr>
        <p:spPr>
          <a:xfrm>
            <a:off x="4849507" y="2627086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54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schemeClr val="bg1"/>
                    </a:gs>
                    <a:gs pos="27000">
                      <a:schemeClr val="bg1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schemeClr val="bg1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评论区</a:t>
            </a:r>
          </a:p>
        </p:txBody>
      </p:sp>
      <p:pic>
        <p:nvPicPr>
          <p:cNvPr id="24" name="PA-图片 4">
            <a:extLst>
              <a:ext uri="{FF2B5EF4-FFF2-40B4-BE49-F238E27FC236}">
                <a16:creationId xmlns:a16="http://schemas.microsoft.com/office/drawing/2014/main" id="{3998AE89-9CF0-4B2D-B492-F37F30CC72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sp>
        <p:nvSpPr>
          <p:cNvPr id="26" name="PA-任意多边形 681">
            <a:extLst>
              <a:ext uri="{FF2B5EF4-FFF2-40B4-BE49-F238E27FC236}">
                <a16:creationId xmlns:a16="http://schemas.microsoft.com/office/drawing/2014/main" id="{8FA3A00A-1A74-4CAE-BB94-610250BEFBAF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 rot="2700000" flipV="1">
            <a:off x="1185777" y="2451920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7" name="PA-任意多边形 679">
            <a:extLst>
              <a:ext uri="{FF2B5EF4-FFF2-40B4-BE49-F238E27FC236}">
                <a16:creationId xmlns:a16="http://schemas.microsoft.com/office/drawing/2014/main" id="{710C0703-BBEB-4771-9ABA-00326D0154A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 rot="5400000">
            <a:off x="2296878" y="1658376"/>
            <a:ext cx="743053" cy="1032167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8" name="PA-任意多边形 681">
            <a:extLst>
              <a:ext uri="{FF2B5EF4-FFF2-40B4-BE49-F238E27FC236}">
                <a16:creationId xmlns:a16="http://schemas.microsoft.com/office/drawing/2014/main" id="{A6C806FC-A663-4DBA-9F5D-B585FDF3B592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 rot="2700000" flipH="1">
            <a:off x="8397343" y="1290744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9" name="PA-任意多边形 679">
            <a:extLst>
              <a:ext uri="{FF2B5EF4-FFF2-40B4-BE49-F238E27FC236}">
                <a16:creationId xmlns:a16="http://schemas.microsoft.com/office/drawing/2014/main" id="{310A338C-E753-4D42-9D34-4F188CF64F65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 rot="5400000" flipH="1" flipV="1">
            <a:off x="8656734" y="3423318"/>
            <a:ext cx="743054" cy="1032168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1D72E4E-85BC-45FD-A2A8-91F4FD47DD82}"/>
              </a:ext>
            </a:extLst>
          </p:cNvPr>
          <p:cNvCxnSpPr/>
          <p:nvPr/>
        </p:nvCxnSpPr>
        <p:spPr>
          <a:xfrm>
            <a:off x="713540" y="43109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CFD0563-3442-4B42-A4DD-2BAAAFA4D110}"/>
              </a:ext>
            </a:extLst>
          </p:cNvPr>
          <p:cNvCxnSpPr/>
          <p:nvPr/>
        </p:nvCxnSpPr>
        <p:spPr>
          <a:xfrm>
            <a:off x="9314926" y="5370471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4AF90CD-318B-446C-B425-7872DD766F7D}"/>
              </a:ext>
            </a:extLst>
          </p:cNvPr>
          <p:cNvCxnSpPr/>
          <p:nvPr/>
        </p:nvCxnSpPr>
        <p:spPr>
          <a:xfrm>
            <a:off x="11163585" y="356787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E40786-759A-4547-8F5A-78533B3F6343}"/>
              </a:ext>
            </a:extLst>
          </p:cNvPr>
          <p:cNvCxnSpPr/>
          <p:nvPr/>
        </p:nvCxnSpPr>
        <p:spPr>
          <a:xfrm>
            <a:off x="9724857" y="27194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EE93677-7885-490C-B20E-3742BDB66E0F}"/>
              </a:ext>
            </a:extLst>
          </p:cNvPr>
          <p:cNvCxnSpPr/>
          <p:nvPr/>
        </p:nvCxnSpPr>
        <p:spPr>
          <a:xfrm>
            <a:off x="1671243" y="2385657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CEBEF9A-A08C-4BF5-B338-C6073AB66EEE}"/>
              </a:ext>
            </a:extLst>
          </p:cNvPr>
          <p:cNvCxnSpPr>
            <a:cxnSpLocks/>
          </p:cNvCxnSpPr>
          <p:nvPr/>
        </p:nvCxnSpPr>
        <p:spPr>
          <a:xfrm>
            <a:off x="2324385" y="4089546"/>
            <a:ext cx="0" cy="521672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856FD66F-C016-4D78-AE69-1F51FE720803}"/>
              </a:ext>
            </a:extLst>
          </p:cNvPr>
          <p:cNvSpPr/>
          <p:nvPr/>
        </p:nvSpPr>
        <p:spPr>
          <a:xfrm>
            <a:off x="1743702" y="3881664"/>
            <a:ext cx="8704596" cy="419814"/>
          </a:xfrm>
          <a:custGeom>
            <a:avLst/>
            <a:gdLst>
              <a:gd name="connsiteX0" fmla="*/ 2735822 w 7987644"/>
              <a:gd name="connsiteY0" fmla="*/ 330824 h 385236"/>
              <a:gd name="connsiteX1" fmla="*/ 3018763 w 7987644"/>
              <a:gd name="connsiteY1" fmla="*/ 330824 h 385236"/>
              <a:gd name="connsiteX2" fmla="*/ 3110175 w 7987644"/>
              <a:gd name="connsiteY2" fmla="*/ 330824 h 385236"/>
              <a:gd name="connsiteX3" fmla="*/ 3982939 w 7987644"/>
              <a:gd name="connsiteY3" fmla="*/ 330824 h 385236"/>
              <a:gd name="connsiteX4" fmla="*/ 5182174 w 7987644"/>
              <a:gd name="connsiteY4" fmla="*/ 330824 h 385236"/>
              <a:gd name="connsiteX5" fmla="*/ 5309497 w 7987644"/>
              <a:gd name="connsiteY5" fmla="*/ 330824 h 385236"/>
              <a:gd name="connsiteX6" fmla="*/ 5705614 w 7987644"/>
              <a:gd name="connsiteY6" fmla="*/ 330824 h 385236"/>
              <a:gd name="connsiteX7" fmla="*/ 5618555 w 7987644"/>
              <a:gd name="connsiteY7" fmla="*/ 385236 h 385236"/>
              <a:gd name="connsiteX8" fmla="*/ 5281203 w 7987644"/>
              <a:gd name="connsiteY8" fmla="*/ 385236 h 385236"/>
              <a:gd name="connsiteX9" fmla="*/ 5183261 w 7987644"/>
              <a:gd name="connsiteY9" fmla="*/ 352589 h 385236"/>
              <a:gd name="connsiteX10" fmla="*/ 3982939 w 7987644"/>
              <a:gd name="connsiteY10" fmla="*/ 352589 h 385236"/>
              <a:gd name="connsiteX11" fmla="*/ 3110175 w 7987644"/>
              <a:gd name="connsiteY11" fmla="*/ 352589 h 385236"/>
              <a:gd name="connsiteX12" fmla="*/ 3039439 w 7987644"/>
              <a:gd name="connsiteY12" fmla="*/ 385236 h 385236"/>
              <a:gd name="connsiteX13" fmla="*/ 2797851 w 7987644"/>
              <a:gd name="connsiteY13" fmla="*/ 385236 h 385236"/>
              <a:gd name="connsiteX14" fmla="*/ 0 w 7987644"/>
              <a:gd name="connsiteY14" fmla="*/ 232883 h 385236"/>
              <a:gd name="connsiteX15" fmla="*/ 3982939 w 7987644"/>
              <a:gd name="connsiteY15" fmla="*/ 232883 h 385236"/>
              <a:gd name="connsiteX16" fmla="*/ 3982940 w 7987644"/>
              <a:gd name="connsiteY16" fmla="*/ 232883 h 385236"/>
              <a:gd name="connsiteX17" fmla="*/ 7987644 w 7987644"/>
              <a:gd name="connsiteY17" fmla="*/ 232883 h 385236"/>
              <a:gd name="connsiteX18" fmla="*/ 7987644 w 7987644"/>
              <a:gd name="connsiteY18" fmla="*/ 243765 h 385236"/>
              <a:gd name="connsiteX19" fmla="*/ 3982940 w 7987644"/>
              <a:gd name="connsiteY19" fmla="*/ 243765 h 385236"/>
              <a:gd name="connsiteX20" fmla="*/ 3982939 w 7987644"/>
              <a:gd name="connsiteY20" fmla="*/ 243765 h 385236"/>
              <a:gd name="connsiteX21" fmla="*/ 0 w 7987644"/>
              <a:gd name="connsiteY21" fmla="*/ 243765 h 385236"/>
              <a:gd name="connsiteX22" fmla="*/ 5158233 w 7987644"/>
              <a:gd name="connsiteY22" fmla="*/ 37000 h 385236"/>
              <a:gd name="connsiteX23" fmla="*/ 5190880 w 7987644"/>
              <a:gd name="connsiteY23" fmla="*/ 37000 h 385236"/>
              <a:gd name="connsiteX24" fmla="*/ 5190880 w 7987644"/>
              <a:gd name="connsiteY24" fmla="*/ 58764 h 385236"/>
              <a:gd name="connsiteX25" fmla="*/ 5158233 w 7987644"/>
              <a:gd name="connsiteY25" fmla="*/ 58764 h 385236"/>
              <a:gd name="connsiteX26" fmla="*/ 5103821 w 7987644"/>
              <a:gd name="connsiteY26" fmla="*/ 37000 h 385236"/>
              <a:gd name="connsiteX27" fmla="*/ 5136468 w 7987644"/>
              <a:gd name="connsiteY27" fmla="*/ 37000 h 385236"/>
              <a:gd name="connsiteX28" fmla="*/ 5136468 w 7987644"/>
              <a:gd name="connsiteY28" fmla="*/ 58764 h 385236"/>
              <a:gd name="connsiteX29" fmla="*/ 5103821 w 7987644"/>
              <a:gd name="connsiteY29" fmla="*/ 58764 h 385236"/>
              <a:gd name="connsiteX30" fmla="*/ 4994998 w 7987644"/>
              <a:gd name="connsiteY30" fmla="*/ 37000 h 385236"/>
              <a:gd name="connsiteX31" fmla="*/ 5027645 w 7987644"/>
              <a:gd name="connsiteY31" fmla="*/ 37000 h 385236"/>
              <a:gd name="connsiteX32" fmla="*/ 5027645 w 7987644"/>
              <a:gd name="connsiteY32" fmla="*/ 58764 h 385236"/>
              <a:gd name="connsiteX33" fmla="*/ 4994998 w 7987644"/>
              <a:gd name="connsiteY33" fmla="*/ 58764 h 385236"/>
              <a:gd name="connsiteX34" fmla="*/ 4940586 w 7987644"/>
              <a:gd name="connsiteY34" fmla="*/ 37000 h 385236"/>
              <a:gd name="connsiteX35" fmla="*/ 4973233 w 7987644"/>
              <a:gd name="connsiteY35" fmla="*/ 37000 h 385236"/>
              <a:gd name="connsiteX36" fmla="*/ 4973233 w 7987644"/>
              <a:gd name="connsiteY36" fmla="*/ 58764 h 385236"/>
              <a:gd name="connsiteX37" fmla="*/ 4940586 w 7987644"/>
              <a:gd name="connsiteY37" fmla="*/ 58764 h 385236"/>
              <a:gd name="connsiteX38" fmla="*/ 4842645 w 7987644"/>
              <a:gd name="connsiteY38" fmla="*/ 37000 h 385236"/>
              <a:gd name="connsiteX39" fmla="*/ 4875292 w 7987644"/>
              <a:gd name="connsiteY39" fmla="*/ 37000 h 385236"/>
              <a:gd name="connsiteX40" fmla="*/ 4875292 w 7987644"/>
              <a:gd name="connsiteY40" fmla="*/ 58764 h 385236"/>
              <a:gd name="connsiteX41" fmla="*/ 4842645 w 7987644"/>
              <a:gd name="connsiteY41" fmla="*/ 58764 h 385236"/>
              <a:gd name="connsiteX42" fmla="*/ 4777351 w 7987644"/>
              <a:gd name="connsiteY42" fmla="*/ 37000 h 385236"/>
              <a:gd name="connsiteX43" fmla="*/ 4809998 w 7987644"/>
              <a:gd name="connsiteY43" fmla="*/ 37000 h 385236"/>
              <a:gd name="connsiteX44" fmla="*/ 4809998 w 7987644"/>
              <a:gd name="connsiteY44" fmla="*/ 58764 h 385236"/>
              <a:gd name="connsiteX45" fmla="*/ 4777351 w 7987644"/>
              <a:gd name="connsiteY45" fmla="*/ 58764 h 385236"/>
              <a:gd name="connsiteX46" fmla="*/ 4679410 w 7987644"/>
              <a:gd name="connsiteY46" fmla="*/ 37000 h 385236"/>
              <a:gd name="connsiteX47" fmla="*/ 4712057 w 7987644"/>
              <a:gd name="connsiteY47" fmla="*/ 37000 h 385236"/>
              <a:gd name="connsiteX48" fmla="*/ 4712057 w 7987644"/>
              <a:gd name="connsiteY48" fmla="*/ 58764 h 385236"/>
              <a:gd name="connsiteX49" fmla="*/ 4679410 w 7987644"/>
              <a:gd name="connsiteY49" fmla="*/ 58764 h 385236"/>
              <a:gd name="connsiteX50" fmla="*/ 4624998 w 7987644"/>
              <a:gd name="connsiteY50" fmla="*/ 37000 h 385236"/>
              <a:gd name="connsiteX51" fmla="*/ 4657645 w 7987644"/>
              <a:gd name="connsiteY51" fmla="*/ 37000 h 385236"/>
              <a:gd name="connsiteX52" fmla="*/ 4657645 w 7987644"/>
              <a:gd name="connsiteY52" fmla="*/ 58764 h 385236"/>
              <a:gd name="connsiteX53" fmla="*/ 4624998 w 7987644"/>
              <a:gd name="connsiteY53" fmla="*/ 58764 h 385236"/>
              <a:gd name="connsiteX54" fmla="*/ 4516175 w 7987644"/>
              <a:gd name="connsiteY54" fmla="*/ 37000 h 385236"/>
              <a:gd name="connsiteX55" fmla="*/ 4548822 w 7987644"/>
              <a:gd name="connsiteY55" fmla="*/ 37000 h 385236"/>
              <a:gd name="connsiteX56" fmla="*/ 4548822 w 7987644"/>
              <a:gd name="connsiteY56" fmla="*/ 58764 h 385236"/>
              <a:gd name="connsiteX57" fmla="*/ 4516175 w 7987644"/>
              <a:gd name="connsiteY57" fmla="*/ 58764 h 385236"/>
              <a:gd name="connsiteX58" fmla="*/ 4461763 w 7987644"/>
              <a:gd name="connsiteY58" fmla="*/ 37000 h 385236"/>
              <a:gd name="connsiteX59" fmla="*/ 4494410 w 7987644"/>
              <a:gd name="connsiteY59" fmla="*/ 37000 h 385236"/>
              <a:gd name="connsiteX60" fmla="*/ 4494410 w 7987644"/>
              <a:gd name="connsiteY60" fmla="*/ 58764 h 385236"/>
              <a:gd name="connsiteX61" fmla="*/ 4461763 w 7987644"/>
              <a:gd name="connsiteY61" fmla="*/ 58764 h 385236"/>
              <a:gd name="connsiteX62" fmla="*/ 4407351 w 7987644"/>
              <a:gd name="connsiteY62" fmla="*/ 37000 h 385236"/>
              <a:gd name="connsiteX63" fmla="*/ 4439998 w 7987644"/>
              <a:gd name="connsiteY63" fmla="*/ 37000 h 385236"/>
              <a:gd name="connsiteX64" fmla="*/ 4439998 w 7987644"/>
              <a:gd name="connsiteY64" fmla="*/ 58764 h 385236"/>
              <a:gd name="connsiteX65" fmla="*/ 4407351 w 7987644"/>
              <a:gd name="connsiteY65" fmla="*/ 58764 h 385236"/>
              <a:gd name="connsiteX66" fmla="*/ 4352939 w 7987644"/>
              <a:gd name="connsiteY66" fmla="*/ 37000 h 385236"/>
              <a:gd name="connsiteX67" fmla="*/ 4385586 w 7987644"/>
              <a:gd name="connsiteY67" fmla="*/ 37000 h 385236"/>
              <a:gd name="connsiteX68" fmla="*/ 4385586 w 7987644"/>
              <a:gd name="connsiteY68" fmla="*/ 58764 h 385236"/>
              <a:gd name="connsiteX69" fmla="*/ 4352939 w 7987644"/>
              <a:gd name="connsiteY69" fmla="*/ 58764 h 385236"/>
              <a:gd name="connsiteX70" fmla="*/ 4298528 w 7987644"/>
              <a:gd name="connsiteY70" fmla="*/ 37000 h 385236"/>
              <a:gd name="connsiteX71" fmla="*/ 4331175 w 7987644"/>
              <a:gd name="connsiteY71" fmla="*/ 37000 h 385236"/>
              <a:gd name="connsiteX72" fmla="*/ 4331175 w 7987644"/>
              <a:gd name="connsiteY72" fmla="*/ 58764 h 385236"/>
              <a:gd name="connsiteX73" fmla="*/ 4298528 w 7987644"/>
              <a:gd name="connsiteY73" fmla="*/ 58764 h 385236"/>
              <a:gd name="connsiteX74" fmla="*/ 4244116 w 7987644"/>
              <a:gd name="connsiteY74" fmla="*/ 37000 h 385236"/>
              <a:gd name="connsiteX75" fmla="*/ 4276763 w 7987644"/>
              <a:gd name="connsiteY75" fmla="*/ 37000 h 385236"/>
              <a:gd name="connsiteX76" fmla="*/ 4276763 w 7987644"/>
              <a:gd name="connsiteY76" fmla="*/ 58764 h 385236"/>
              <a:gd name="connsiteX77" fmla="*/ 4244116 w 7987644"/>
              <a:gd name="connsiteY77" fmla="*/ 58764 h 385236"/>
              <a:gd name="connsiteX78" fmla="*/ 4135292 w 7987644"/>
              <a:gd name="connsiteY78" fmla="*/ 37000 h 385236"/>
              <a:gd name="connsiteX79" fmla="*/ 4167939 w 7987644"/>
              <a:gd name="connsiteY79" fmla="*/ 37000 h 385236"/>
              <a:gd name="connsiteX80" fmla="*/ 4167939 w 7987644"/>
              <a:gd name="connsiteY80" fmla="*/ 58764 h 385236"/>
              <a:gd name="connsiteX81" fmla="*/ 4135292 w 7987644"/>
              <a:gd name="connsiteY81" fmla="*/ 58764 h 385236"/>
              <a:gd name="connsiteX82" fmla="*/ 3982939 w 7987644"/>
              <a:gd name="connsiteY82" fmla="*/ 37000 h 385236"/>
              <a:gd name="connsiteX83" fmla="*/ 4015586 w 7987644"/>
              <a:gd name="connsiteY83" fmla="*/ 37000 h 385236"/>
              <a:gd name="connsiteX84" fmla="*/ 4015586 w 7987644"/>
              <a:gd name="connsiteY84" fmla="*/ 58764 h 385236"/>
              <a:gd name="connsiteX85" fmla="*/ 3982939 w 7987644"/>
              <a:gd name="connsiteY85" fmla="*/ 58764 h 385236"/>
              <a:gd name="connsiteX86" fmla="*/ 3689116 w 7987644"/>
              <a:gd name="connsiteY86" fmla="*/ 37000 h 385236"/>
              <a:gd name="connsiteX87" fmla="*/ 3721763 w 7987644"/>
              <a:gd name="connsiteY87" fmla="*/ 37000 h 385236"/>
              <a:gd name="connsiteX88" fmla="*/ 3721763 w 7987644"/>
              <a:gd name="connsiteY88" fmla="*/ 58764 h 385236"/>
              <a:gd name="connsiteX89" fmla="*/ 3689116 w 7987644"/>
              <a:gd name="connsiteY89" fmla="*/ 58764 h 385236"/>
              <a:gd name="connsiteX90" fmla="*/ 3112352 w 7987644"/>
              <a:gd name="connsiteY90" fmla="*/ 37000 h 385236"/>
              <a:gd name="connsiteX91" fmla="*/ 3144999 w 7987644"/>
              <a:gd name="connsiteY91" fmla="*/ 37000 h 385236"/>
              <a:gd name="connsiteX92" fmla="*/ 3144999 w 7987644"/>
              <a:gd name="connsiteY92" fmla="*/ 58764 h 385236"/>
              <a:gd name="connsiteX93" fmla="*/ 3112352 w 7987644"/>
              <a:gd name="connsiteY93" fmla="*/ 58764 h 385236"/>
              <a:gd name="connsiteX94" fmla="*/ 5052675 w 7987644"/>
              <a:gd name="connsiteY94" fmla="*/ 32647 h 385236"/>
              <a:gd name="connsiteX95" fmla="*/ 5074440 w 7987644"/>
              <a:gd name="connsiteY95" fmla="*/ 32647 h 385236"/>
              <a:gd name="connsiteX96" fmla="*/ 5074440 w 7987644"/>
              <a:gd name="connsiteY96" fmla="*/ 54411 h 385236"/>
              <a:gd name="connsiteX97" fmla="*/ 5052675 w 7987644"/>
              <a:gd name="connsiteY97" fmla="*/ 54411 h 385236"/>
              <a:gd name="connsiteX98" fmla="*/ 4889440 w 7987644"/>
              <a:gd name="connsiteY98" fmla="*/ 32647 h 385236"/>
              <a:gd name="connsiteX99" fmla="*/ 4911205 w 7987644"/>
              <a:gd name="connsiteY99" fmla="*/ 32647 h 385236"/>
              <a:gd name="connsiteX100" fmla="*/ 4911205 w 7987644"/>
              <a:gd name="connsiteY100" fmla="*/ 54411 h 385236"/>
              <a:gd name="connsiteX101" fmla="*/ 4889440 w 7987644"/>
              <a:gd name="connsiteY101" fmla="*/ 54411 h 385236"/>
              <a:gd name="connsiteX102" fmla="*/ 4726204 w 7987644"/>
              <a:gd name="connsiteY102" fmla="*/ 32647 h 385236"/>
              <a:gd name="connsiteX103" fmla="*/ 4747969 w 7987644"/>
              <a:gd name="connsiteY103" fmla="*/ 32647 h 385236"/>
              <a:gd name="connsiteX104" fmla="*/ 4747969 w 7987644"/>
              <a:gd name="connsiteY104" fmla="*/ 54411 h 385236"/>
              <a:gd name="connsiteX105" fmla="*/ 4726204 w 7987644"/>
              <a:gd name="connsiteY105" fmla="*/ 54411 h 385236"/>
              <a:gd name="connsiteX106" fmla="*/ 4562969 w 7987644"/>
              <a:gd name="connsiteY106" fmla="*/ 32647 h 385236"/>
              <a:gd name="connsiteX107" fmla="*/ 4584734 w 7987644"/>
              <a:gd name="connsiteY107" fmla="*/ 32647 h 385236"/>
              <a:gd name="connsiteX108" fmla="*/ 4584734 w 7987644"/>
              <a:gd name="connsiteY108" fmla="*/ 54411 h 385236"/>
              <a:gd name="connsiteX109" fmla="*/ 4562969 w 7987644"/>
              <a:gd name="connsiteY109" fmla="*/ 54411 h 385236"/>
              <a:gd name="connsiteX110" fmla="*/ 4192969 w 7987644"/>
              <a:gd name="connsiteY110" fmla="*/ 32647 h 385236"/>
              <a:gd name="connsiteX111" fmla="*/ 4214734 w 7987644"/>
              <a:gd name="connsiteY111" fmla="*/ 32647 h 385236"/>
              <a:gd name="connsiteX112" fmla="*/ 4214734 w 7987644"/>
              <a:gd name="connsiteY112" fmla="*/ 54411 h 385236"/>
              <a:gd name="connsiteX113" fmla="*/ 4192969 w 7987644"/>
              <a:gd name="connsiteY113" fmla="*/ 54411 h 385236"/>
              <a:gd name="connsiteX114" fmla="*/ 4084146 w 7987644"/>
              <a:gd name="connsiteY114" fmla="*/ 32647 h 385236"/>
              <a:gd name="connsiteX115" fmla="*/ 4105911 w 7987644"/>
              <a:gd name="connsiteY115" fmla="*/ 32647 h 385236"/>
              <a:gd name="connsiteX116" fmla="*/ 4105911 w 7987644"/>
              <a:gd name="connsiteY116" fmla="*/ 54411 h 385236"/>
              <a:gd name="connsiteX117" fmla="*/ 4084146 w 7987644"/>
              <a:gd name="connsiteY117" fmla="*/ 54411 h 385236"/>
              <a:gd name="connsiteX118" fmla="*/ 4029734 w 7987644"/>
              <a:gd name="connsiteY118" fmla="*/ 32647 h 385236"/>
              <a:gd name="connsiteX119" fmla="*/ 4051499 w 7987644"/>
              <a:gd name="connsiteY119" fmla="*/ 32647 h 385236"/>
              <a:gd name="connsiteX120" fmla="*/ 4051499 w 7987644"/>
              <a:gd name="connsiteY120" fmla="*/ 54411 h 385236"/>
              <a:gd name="connsiteX121" fmla="*/ 4029734 w 7987644"/>
              <a:gd name="connsiteY121" fmla="*/ 54411 h 385236"/>
              <a:gd name="connsiteX122" fmla="*/ 3953558 w 7987644"/>
              <a:gd name="connsiteY122" fmla="*/ 32647 h 385236"/>
              <a:gd name="connsiteX123" fmla="*/ 3975323 w 7987644"/>
              <a:gd name="connsiteY123" fmla="*/ 32647 h 385236"/>
              <a:gd name="connsiteX124" fmla="*/ 3975323 w 7987644"/>
              <a:gd name="connsiteY124" fmla="*/ 54411 h 385236"/>
              <a:gd name="connsiteX125" fmla="*/ 3953558 w 7987644"/>
              <a:gd name="connsiteY125" fmla="*/ 54411 h 385236"/>
              <a:gd name="connsiteX126" fmla="*/ 3920911 w 7987644"/>
              <a:gd name="connsiteY126" fmla="*/ 32647 h 385236"/>
              <a:gd name="connsiteX127" fmla="*/ 3936147 w 7987644"/>
              <a:gd name="connsiteY127" fmla="*/ 32647 h 385236"/>
              <a:gd name="connsiteX128" fmla="*/ 3936147 w 7987644"/>
              <a:gd name="connsiteY128" fmla="*/ 54411 h 385236"/>
              <a:gd name="connsiteX129" fmla="*/ 3920911 w 7987644"/>
              <a:gd name="connsiteY129" fmla="*/ 54411 h 385236"/>
              <a:gd name="connsiteX130" fmla="*/ 3881734 w 7987644"/>
              <a:gd name="connsiteY130" fmla="*/ 32647 h 385236"/>
              <a:gd name="connsiteX131" fmla="*/ 3896970 w 7987644"/>
              <a:gd name="connsiteY131" fmla="*/ 32647 h 385236"/>
              <a:gd name="connsiteX132" fmla="*/ 3896970 w 7987644"/>
              <a:gd name="connsiteY132" fmla="*/ 54411 h 385236"/>
              <a:gd name="connsiteX133" fmla="*/ 3881734 w 7987644"/>
              <a:gd name="connsiteY133" fmla="*/ 54411 h 385236"/>
              <a:gd name="connsiteX134" fmla="*/ 3844734 w 7987644"/>
              <a:gd name="connsiteY134" fmla="*/ 32647 h 385236"/>
              <a:gd name="connsiteX135" fmla="*/ 3866499 w 7987644"/>
              <a:gd name="connsiteY135" fmla="*/ 32647 h 385236"/>
              <a:gd name="connsiteX136" fmla="*/ 3866499 w 7987644"/>
              <a:gd name="connsiteY136" fmla="*/ 54411 h 385236"/>
              <a:gd name="connsiteX137" fmla="*/ 3844734 w 7987644"/>
              <a:gd name="connsiteY137" fmla="*/ 54411 h 385236"/>
              <a:gd name="connsiteX138" fmla="*/ 3803381 w 7987644"/>
              <a:gd name="connsiteY138" fmla="*/ 32647 h 385236"/>
              <a:gd name="connsiteX139" fmla="*/ 3818617 w 7987644"/>
              <a:gd name="connsiteY139" fmla="*/ 32647 h 385236"/>
              <a:gd name="connsiteX140" fmla="*/ 3818617 w 7987644"/>
              <a:gd name="connsiteY140" fmla="*/ 54411 h 385236"/>
              <a:gd name="connsiteX141" fmla="*/ 3803381 w 7987644"/>
              <a:gd name="connsiteY141" fmla="*/ 54411 h 385236"/>
              <a:gd name="connsiteX142" fmla="*/ 3768558 w 7987644"/>
              <a:gd name="connsiteY142" fmla="*/ 32647 h 385236"/>
              <a:gd name="connsiteX143" fmla="*/ 3790323 w 7987644"/>
              <a:gd name="connsiteY143" fmla="*/ 32647 h 385236"/>
              <a:gd name="connsiteX144" fmla="*/ 3790323 w 7987644"/>
              <a:gd name="connsiteY144" fmla="*/ 54411 h 385236"/>
              <a:gd name="connsiteX145" fmla="*/ 3768558 w 7987644"/>
              <a:gd name="connsiteY145" fmla="*/ 54411 h 385236"/>
              <a:gd name="connsiteX146" fmla="*/ 3725028 w 7987644"/>
              <a:gd name="connsiteY146" fmla="*/ 32647 h 385236"/>
              <a:gd name="connsiteX147" fmla="*/ 3746793 w 7987644"/>
              <a:gd name="connsiteY147" fmla="*/ 32647 h 385236"/>
              <a:gd name="connsiteX148" fmla="*/ 3746793 w 7987644"/>
              <a:gd name="connsiteY148" fmla="*/ 54411 h 385236"/>
              <a:gd name="connsiteX149" fmla="*/ 3725028 w 7987644"/>
              <a:gd name="connsiteY149" fmla="*/ 54411 h 385236"/>
              <a:gd name="connsiteX150" fmla="*/ 3648852 w 7987644"/>
              <a:gd name="connsiteY150" fmla="*/ 32647 h 385236"/>
              <a:gd name="connsiteX151" fmla="*/ 3670617 w 7987644"/>
              <a:gd name="connsiteY151" fmla="*/ 32647 h 385236"/>
              <a:gd name="connsiteX152" fmla="*/ 3670617 w 7987644"/>
              <a:gd name="connsiteY152" fmla="*/ 54411 h 385236"/>
              <a:gd name="connsiteX153" fmla="*/ 3648852 w 7987644"/>
              <a:gd name="connsiteY153" fmla="*/ 54411 h 385236"/>
              <a:gd name="connsiteX154" fmla="*/ 3605323 w 7987644"/>
              <a:gd name="connsiteY154" fmla="*/ 32647 h 385236"/>
              <a:gd name="connsiteX155" fmla="*/ 3627088 w 7987644"/>
              <a:gd name="connsiteY155" fmla="*/ 32647 h 385236"/>
              <a:gd name="connsiteX156" fmla="*/ 3627088 w 7987644"/>
              <a:gd name="connsiteY156" fmla="*/ 54411 h 385236"/>
              <a:gd name="connsiteX157" fmla="*/ 3605323 w 7987644"/>
              <a:gd name="connsiteY157" fmla="*/ 54411 h 385236"/>
              <a:gd name="connsiteX158" fmla="*/ 3572676 w 7987644"/>
              <a:gd name="connsiteY158" fmla="*/ 32647 h 385236"/>
              <a:gd name="connsiteX159" fmla="*/ 3594441 w 7987644"/>
              <a:gd name="connsiteY159" fmla="*/ 32647 h 385236"/>
              <a:gd name="connsiteX160" fmla="*/ 3594441 w 7987644"/>
              <a:gd name="connsiteY160" fmla="*/ 54411 h 385236"/>
              <a:gd name="connsiteX161" fmla="*/ 3572676 w 7987644"/>
              <a:gd name="connsiteY161" fmla="*/ 54411 h 385236"/>
              <a:gd name="connsiteX162" fmla="*/ 3538940 w 7987644"/>
              <a:gd name="connsiteY162" fmla="*/ 32647 h 385236"/>
              <a:gd name="connsiteX163" fmla="*/ 3554176 w 7987644"/>
              <a:gd name="connsiteY163" fmla="*/ 32647 h 385236"/>
              <a:gd name="connsiteX164" fmla="*/ 3554176 w 7987644"/>
              <a:gd name="connsiteY164" fmla="*/ 54411 h 385236"/>
              <a:gd name="connsiteX165" fmla="*/ 3538940 w 7987644"/>
              <a:gd name="connsiteY165" fmla="*/ 54411 h 385236"/>
              <a:gd name="connsiteX166" fmla="*/ 3496499 w 7987644"/>
              <a:gd name="connsiteY166" fmla="*/ 32647 h 385236"/>
              <a:gd name="connsiteX167" fmla="*/ 3518264 w 7987644"/>
              <a:gd name="connsiteY167" fmla="*/ 32647 h 385236"/>
              <a:gd name="connsiteX168" fmla="*/ 3518264 w 7987644"/>
              <a:gd name="connsiteY168" fmla="*/ 54411 h 385236"/>
              <a:gd name="connsiteX169" fmla="*/ 3496499 w 7987644"/>
              <a:gd name="connsiteY169" fmla="*/ 54411 h 385236"/>
              <a:gd name="connsiteX170" fmla="*/ 3452970 w 7987644"/>
              <a:gd name="connsiteY170" fmla="*/ 32647 h 385236"/>
              <a:gd name="connsiteX171" fmla="*/ 3474735 w 7987644"/>
              <a:gd name="connsiteY171" fmla="*/ 32647 h 385236"/>
              <a:gd name="connsiteX172" fmla="*/ 3474735 w 7987644"/>
              <a:gd name="connsiteY172" fmla="*/ 54411 h 385236"/>
              <a:gd name="connsiteX173" fmla="*/ 3452970 w 7987644"/>
              <a:gd name="connsiteY173" fmla="*/ 54411 h 385236"/>
              <a:gd name="connsiteX174" fmla="*/ 3421410 w 7987644"/>
              <a:gd name="connsiteY174" fmla="*/ 32647 h 385236"/>
              <a:gd name="connsiteX175" fmla="*/ 3436646 w 7987644"/>
              <a:gd name="connsiteY175" fmla="*/ 32647 h 385236"/>
              <a:gd name="connsiteX176" fmla="*/ 3436646 w 7987644"/>
              <a:gd name="connsiteY176" fmla="*/ 54411 h 385236"/>
              <a:gd name="connsiteX177" fmla="*/ 3421410 w 7987644"/>
              <a:gd name="connsiteY177" fmla="*/ 54411 h 385236"/>
              <a:gd name="connsiteX178" fmla="*/ 3387676 w 7987644"/>
              <a:gd name="connsiteY178" fmla="*/ 32647 h 385236"/>
              <a:gd name="connsiteX179" fmla="*/ 3409441 w 7987644"/>
              <a:gd name="connsiteY179" fmla="*/ 32647 h 385236"/>
              <a:gd name="connsiteX180" fmla="*/ 3409441 w 7987644"/>
              <a:gd name="connsiteY180" fmla="*/ 54411 h 385236"/>
              <a:gd name="connsiteX181" fmla="*/ 3387676 w 7987644"/>
              <a:gd name="connsiteY181" fmla="*/ 54411 h 385236"/>
              <a:gd name="connsiteX182" fmla="*/ 3333264 w 7987644"/>
              <a:gd name="connsiteY182" fmla="*/ 32647 h 385236"/>
              <a:gd name="connsiteX183" fmla="*/ 3355029 w 7987644"/>
              <a:gd name="connsiteY183" fmla="*/ 32647 h 385236"/>
              <a:gd name="connsiteX184" fmla="*/ 3355029 w 7987644"/>
              <a:gd name="connsiteY184" fmla="*/ 54411 h 385236"/>
              <a:gd name="connsiteX185" fmla="*/ 3333264 w 7987644"/>
              <a:gd name="connsiteY185" fmla="*/ 54411 h 385236"/>
              <a:gd name="connsiteX186" fmla="*/ 3304970 w 7987644"/>
              <a:gd name="connsiteY186" fmla="*/ 32647 h 385236"/>
              <a:gd name="connsiteX187" fmla="*/ 3320206 w 7987644"/>
              <a:gd name="connsiteY187" fmla="*/ 32647 h 385236"/>
              <a:gd name="connsiteX188" fmla="*/ 3320206 w 7987644"/>
              <a:gd name="connsiteY188" fmla="*/ 54411 h 385236"/>
              <a:gd name="connsiteX189" fmla="*/ 3304970 w 7987644"/>
              <a:gd name="connsiteY189" fmla="*/ 54411 h 385236"/>
              <a:gd name="connsiteX190" fmla="*/ 3267970 w 7987644"/>
              <a:gd name="connsiteY190" fmla="*/ 32647 h 385236"/>
              <a:gd name="connsiteX191" fmla="*/ 3289735 w 7987644"/>
              <a:gd name="connsiteY191" fmla="*/ 32647 h 385236"/>
              <a:gd name="connsiteX192" fmla="*/ 3289735 w 7987644"/>
              <a:gd name="connsiteY192" fmla="*/ 54411 h 385236"/>
              <a:gd name="connsiteX193" fmla="*/ 3267970 w 7987644"/>
              <a:gd name="connsiteY193" fmla="*/ 54411 h 385236"/>
              <a:gd name="connsiteX194" fmla="*/ 3224440 w 7987644"/>
              <a:gd name="connsiteY194" fmla="*/ 32647 h 385236"/>
              <a:gd name="connsiteX195" fmla="*/ 3246205 w 7987644"/>
              <a:gd name="connsiteY195" fmla="*/ 32647 h 385236"/>
              <a:gd name="connsiteX196" fmla="*/ 3246205 w 7987644"/>
              <a:gd name="connsiteY196" fmla="*/ 54411 h 385236"/>
              <a:gd name="connsiteX197" fmla="*/ 3224440 w 7987644"/>
              <a:gd name="connsiteY197" fmla="*/ 54411 h 385236"/>
              <a:gd name="connsiteX198" fmla="*/ 3187440 w 7987644"/>
              <a:gd name="connsiteY198" fmla="*/ 32647 h 385236"/>
              <a:gd name="connsiteX199" fmla="*/ 3202676 w 7987644"/>
              <a:gd name="connsiteY199" fmla="*/ 32647 h 385236"/>
              <a:gd name="connsiteX200" fmla="*/ 3202676 w 7987644"/>
              <a:gd name="connsiteY200" fmla="*/ 54411 h 385236"/>
              <a:gd name="connsiteX201" fmla="*/ 3187440 w 7987644"/>
              <a:gd name="connsiteY201" fmla="*/ 54411 h 385236"/>
              <a:gd name="connsiteX202" fmla="*/ 3148264 w 7987644"/>
              <a:gd name="connsiteY202" fmla="*/ 32647 h 385236"/>
              <a:gd name="connsiteX203" fmla="*/ 3170029 w 7987644"/>
              <a:gd name="connsiteY203" fmla="*/ 32647 h 385236"/>
              <a:gd name="connsiteX204" fmla="*/ 3170029 w 7987644"/>
              <a:gd name="connsiteY204" fmla="*/ 54411 h 385236"/>
              <a:gd name="connsiteX205" fmla="*/ 3148264 w 7987644"/>
              <a:gd name="connsiteY205" fmla="*/ 54411 h 385236"/>
              <a:gd name="connsiteX206" fmla="*/ 5362822 w 7987644"/>
              <a:gd name="connsiteY206" fmla="*/ 0 h 385236"/>
              <a:gd name="connsiteX207" fmla="*/ 5406351 w 7987644"/>
              <a:gd name="connsiteY207" fmla="*/ 43529 h 385236"/>
              <a:gd name="connsiteX208" fmla="*/ 5362822 w 7987644"/>
              <a:gd name="connsiteY208" fmla="*/ 87058 h 385236"/>
              <a:gd name="connsiteX209" fmla="*/ 5319292 w 7987644"/>
              <a:gd name="connsiteY209" fmla="*/ 43529 h 385236"/>
              <a:gd name="connsiteX210" fmla="*/ 5362822 w 7987644"/>
              <a:gd name="connsiteY210" fmla="*/ 0 h 385236"/>
              <a:gd name="connsiteX211" fmla="*/ 2980674 w 7987644"/>
              <a:gd name="connsiteY211" fmla="*/ 0 h 385236"/>
              <a:gd name="connsiteX212" fmla="*/ 3012234 w 7987644"/>
              <a:gd name="connsiteY212" fmla="*/ 43529 h 385236"/>
              <a:gd name="connsiteX213" fmla="*/ 2980674 w 7987644"/>
              <a:gd name="connsiteY213" fmla="*/ 87058 h 385236"/>
              <a:gd name="connsiteX214" fmla="*/ 2949116 w 7987644"/>
              <a:gd name="connsiteY214" fmla="*/ 43529 h 385236"/>
              <a:gd name="connsiteX215" fmla="*/ 2980674 w 7987644"/>
              <a:gd name="connsiteY215" fmla="*/ 0 h 38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987644" h="385236">
                <a:moveTo>
                  <a:pt x="2735822" y="330824"/>
                </a:moveTo>
                <a:lnTo>
                  <a:pt x="3018763" y="330824"/>
                </a:lnTo>
                <a:lnTo>
                  <a:pt x="3110175" y="330824"/>
                </a:lnTo>
                <a:lnTo>
                  <a:pt x="3982939" y="330824"/>
                </a:lnTo>
                <a:lnTo>
                  <a:pt x="5182174" y="330824"/>
                </a:lnTo>
                <a:lnTo>
                  <a:pt x="5309497" y="330824"/>
                </a:lnTo>
                <a:lnTo>
                  <a:pt x="5705614" y="330824"/>
                </a:lnTo>
                <a:lnTo>
                  <a:pt x="5618555" y="385236"/>
                </a:lnTo>
                <a:lnTo>
                  <a:pt x="5281203" y="385236"/>
                </a:lnTo>
                <a:lnTo>
                  <a:pt x="5183261" y="352589"/>
                </a:lnTo>
                <a:lnTo>
                  <a:pt x="3982939" y="352589"/>
                </a:lnTo>
                <a:lnTo>
                  <a:pt x="3110175" y="352589"/>
                </a:lnTo>
                <a:lnTo>
                  <a:pt x="3039439" y="385236"/>
                </a:lnTo>
                <a:lnTo>
                  <a:pt x="2797851" y="385236"/>
                </a:lnTo>
                <a:close/>
                <a:moveTo>
                  <a:pt x="0" y="232883"/>
                </a:moveTo>
                <a:lnTo>
                  <a:pt x="3982939" y="232883"/>
                </a:lnTo>
                <a:lnTo>
                  <a:pt x="3982940" y="232883"/>
                </a:lnTo>
                <a:lnTo>
                  <a:pt x="7987644" y="232883"/>
                </a:lnTo>
                <a:lnTo>
                  <a:pt x="7987644" y="243765"/>
                </a:lnTo>
                <a:lnTo>
                  <a:pt x="3982940" y="243765"/>
                </a:lnTo>
                <a:lnTo>
                  <a:pt x="3982939" y="243765"/>
                </a:lnTo>
                <a:lnTo>
                  <a:pt x="0" y="243765"/>
                </a:lnTo>
                <a:close/>
                <a:moveTo>
                  <a:pt x="5158233" y="37000"/>
                </a:moveTo>
                <a:lnTo>
                  <a:pt x="5190880" y="37000"/>
                </a:lnTo>
                <a:lnTo>
                  <a:pt x="5190880" y="58764"/>
                </a:lnTo>
                <a:lnTo>
                  <a:pt x="5158233" y="58764"/>
                </a:lnTo>
                <a:close/>
                <a:moveTo>
                  <a:pt x="5103821" y="37000"/>
                </a:moveTo>
                <a:lnTo>
                  <a:pt x="5136468" y="37000"/>
                </a:lnTo>
                <a:lnTo>
                  <a:pt x="5136468" y="58764"/>
                </a:lnTo>
                <a:lnTo>
                  <a:pt x="5103821" y="58764"/>
                </a:lnTo>
                <a:close/>
                <a:moveTo>
                  <a:pt x="4994998" y="37000"/>
                </a:moveTo>
                <a:lnTo>
                  <a:pt x="5027645" y="37000"/>
                </a:lnTo>
                <a:lnTo>
                  <a:pt x="5027645" y="58764"/>
                </a:lnTo>
                <a:lnTo>
                  <a:pt x="4994998" y="58764"/>
                </a:lnTo>
                <a:close/>
                <a:moveTo>
                  <a:pt x="4940586" y="37000"/>
                </a:moveTo>
                <a:lnTo>
                  <a:pt x="4973233" y="37000"/>
                </a:lnTo>
                <a:lnTo>
                  <a:pt x="4973233" y="58764"/>
                </a:lnTo>
                <a:lnTo>
                  <a:pt x="4940586" y="58764"/>
                </a:lnTo>
                <a:close/>
                <a:moveTo>
                  <a:pt x="4842645" y="37000"/>
                </a:moveTo>
                <a:lnTo>
                  <a:pt x="4875292" y="37000"/>
                </a:lnTo>
                <a:lnTo>
                  <a:pt x="4875292" y="58764"/>
                </a:lnTo>
                <a:lnTo>
                  <a:pt x="4842645" y="58764"/>
                </a:lnTo>
                <a:close/>
                <a:moveTo>
                  <a:pt x="4777351" y="37000"/>
                </a:moveTo>
                <a:lnTo>
                  <a:pt x="4809998" y="37000"/>
                </a:lnTo>
                <a:lnTo>
                  <a:pt x="4809998" y="58764"/>
                </a:lnTo>
                <a:lnTo>
                  <a:pt x="4777351" y="58764"/>
                </a:lnTo>
                <a:close/>
                <a:moveTo>
                  <a:pt x="4679410" y="37000"/>
                </a:moveTo>
                <a:lnTo>
                  <a:pt x="4712057" y="37000"/>
                </a:lnTo>
                <a:lnTo>
                  <a:pt x="4712057" y="58764"/>
                </a:lnTo>
                <a:lnTo>
                  <a:pt x="4679410" y="58764"/>
                </a:lnTo>
                <a:close/>
                <a:moveTo>
                  <a:pt x="4624998" y="37000"/>
                </a:moveTo>
                <a:lnTo>
                  <a:pt x="4657645" y="37000"/>
                </a:lnTo>
                <a:lnTo>
                  <a:pt x="4657645" y="58764"/>
                </a:lnTo>
                <a:lnTo>
                  <a:pt x="4624998" y="58764"/>
                </a:lnTo>
                <a:close/>
                <a:moveTo>
                  <a:pt x="4516175" y="37000"/>
                </a:moveTo>
                <a:lnTo>
                  <a:pt x="4548822" y="37000"/>
                </a:lnTo>
                <a:lnTo>
                  <a:pt x="4548822" y="58764"/>
                </a:lnTo>
                <a:lnTo>
                  <a:pt x="4516175" y="58764"/>
                </a:lnTo>
                <a:close/>
                <a:moveTo>
                  <a:pt x="4461763" y="37000"/>
                </a:moveTo>
                <a:lnTo>
                  <a:pt x="4494410" y="37000"/>
                </a:lnTo>
                <a:lnTo>
                  <a:pt x="4494410" y="58764"/>
                </a:lnTo>
                <a:lnTo>
                  <a:pt x="4461763" y="58764"/>
                </a:lnTo>
                <a:close/>
                <a:moveTo>
                  <a:pt x="4407351" y="37000"/>
                </a:moveTo>
                <a:lnTo>
                  <a:pt x="4439998" y="37000"/>
                </a:lnTo>
                <a:lnTo>
                  <a:pt x="4439998" y="58764"/>
                </a:lnTo>
                <a:lnTo>
                  <a:pt x="4407351" y="58764"/>
                </a:lnTo>
                <a:close/>
                <a:moveTo>
                  <a:pt x="4352939" y="37000"/>
                </a:moveTo>
                <a:lnTo>
                  <a:pt x="4385586" y="37000"/>
                </a:lnTo>
                <a:lnTo>
                  <a:pt x="4385586" y="58764"/>
                </a:lnTo>
                <a:lnTo>
                  <a:pt x="4352939" y="58764"/>
                </a:lnTo>
                <a:close/>
                <a:moveTo>
                  <a:pt x="4298528" y="37000"/>
                </a:moveTo>
                <a:lnTo>
                  <a:pt x="4331175" y="37000"/>
                </a:lnTo>
                <a:lnTo>
                  <a:pt x="4331175" y="58764"/>
                </a:lnTo>
                <a:lnTo>
                  <a:pt x="4298528" y="58764"/>
                </a:lnTo>
                <a:close/>
                <a:moveTo>
                  <a:pt x="4244116" y="37000"/>
                </a:moveTo>
                <a:lnTo>
                  <a:pt x="4276763" y="37000"/>
                </a:lnTo>
                <a:lnTo>
                  <a:pt x="4276763" y="58764"/>
                </a:lnTo>
                <a:lnTo>
                  <a:pt x="4244116" y="58764"/>
                </a:lnTo>
                <a:close/>
                <a:moveTo>
                  <a:pt x="4135292" y="37000"/>
                </a:moveTo>
                <a:lnTo>
                  <a:pt x="4167939" y="37000"/>
                </a:lnTo>
                <a:lnTo>
                  <a:pt x="4167939" y="58764"/>
                </a:lnTo>
                <a:lnTo>
                  <a:pt x="4135292" y="58764"/>
                </a:lnTo>
                <a:close/>
                <a:moveTo>
                  <a:pt x="3982939" y="37000"/>
                </a:moveTo>
                <a:lnTo>
                  <a:pt x="4015586" y="37000"/>
                </a:lnTo>
                <a:lnTo>
                  <a:pt x="4015586" y="58764"/>
                </a:lnTo>
                <a:lnTo>
                  <a:pt x="3982939" y="58764"/>
                </a:lnTo>
                <a:close/>
                <a:moveTo>
                  <a:pt x="3689116" y="37000"/>
                </a:moveTo>
                <a:lnTo>
                  <a:pt x="3721763" y="37000"/>
                </a:lnTo>
                <a:lnTo>
                  <a:pt x="3721763" y="58764"/>
                </a:lnTo>
                <a:lnTo>
                  <a:pt x="3689116" y="58764"/>
                </a:lnTo>
                <a:close/>
                <a:moveTo>
                  <a:pt x="3112352" y="37000"/>
                </a:moveTo>
                <a:lnTo>
                  <a:pt x="3144999" y="37000"/>
                </a:lnTo>
                <a:lnTo>
                  <a:pt x="3144999" y="58764"/>
                </a:lnTo>
                <a:lnTo>
                  <a:pt x="3112352" y="58764"/>
                </a:lnTo>
                <a:close/>
                <a:moveTo>
                  <a:pt x="5052675" y="32647"/>
                </a:moveTo>
                <a:lnTo>
                  <a:pt x="5074440" y="32647"/>
                </a:lnTo>
                <a:lnTo>
                  <a:pt x="5074440" y="54411"/>
                </a:lnTo>
                <a:lnTo>
                  <a:pt x="5052675" y="54411"/>
                </a:lnTo>
                <a:close/>
                <a:moveTo>
                  <a:pt x="4889440" y="32647"/>
                </a:moveTo>
                <a:lnTo>
                  <a:pt x="4911205" y="32647"/>
                </a:lnTo>
                <a:lnTo>
                  <a:pt x="4911205" y="54411"/>
                </a:lnTo>
                <a:lnTo>
                  <a:pt x="4889440" y="54411"/>
                </a:lnTo>
                <a:close/>
                <a:moveTo>
                  <a:pt x="4726204" y="32647"/>
                </a:moveTo>
                <a:lnTo>
                  <a:pt x="4747969" y="32647"/>
                </a:lnTo>
                <a:lnTo>
                  <a:pt x="4747969" y="54411"/>
                </a:lnTo>
                <a:lnTo>
                  <a:pt x="4726204" y="54411"/>
                </a:lnTo>
                <a:close/>
                <a:moveTo>
                  <a:pt x="4562969" y="32647"/>
                </a:moveTo>
                <a:lnTo>
                  <a:pt x="4584734" y="32647"/>
                </a:lnTo>
                <a:lnTo>
                  <a:pt x="4584734" y="54411"/>
                </a:lnTo>
                <a:lnTo>
                  <a:pt x="4562969" y="54411"/>
                </a:lnTo>
                <a:close/>
                <a:moveTo>
                  <a:pt x="4192969" y="32647"/>
                </a:moveTo>
                <a:lnTo>
                  <a:pt x="4214734" y="32647"/>
                </a:lnTo>
                <a:lnTo>
                  <a:pt x="4214734" y="54411"/>
                </a:lnTo>
                <a:lnTo>
                  <a:pt x="4192969" y="54411"/>
                </a:lnTo>
                <a:close/>
                <a:moveTo>
                  <a:pt x="4084146" y="32647"/>
                </a:moveTo>
                <a:lnTo>
                  <a:pt x="4105911" y="32647"/>
                </a:lnTo>
                <a:lnTo>
                  <a:pt x="4105911" y="54411"/>
                </a:lnTo>
                <a:lnTo>
                  <a:pt x="4084146" y="54411"/>
                </a:lnTo>
                <a:close/>
                <a:moveTo>
                  <a:pt x="4029734" y="32647"/>
                </a:moveTo>
                <a:lnTo>
                  <a:pt x="4051499" y="32647"/>
                </a:lnTo>
                <a:lnTo>
                  <a:pt x="4051499" y="54411"/>
                </a:lnTo>
                <a:lnTo>
                  <a:pt x="4029734" y="54411"/>
                </a:lnTo>
                <a:close/>
                <a:moveTo>
                  <a:pt x="3953558" y="32647"/>
                </a:moveTo>
                <a:lnTo>
                  <a:pt x="3975323" y="32647"/>
                </a:lnTo>
                <a:lnTo>
                  <a:pt x="3975323" y="54411"/>
                </a:lnTo>
                <a:lnTo>
                  <a:pt x="3953558" y="54411"/>
                </a:lnTo>
                <a:close/>
                <a:moveTo>
                  <a:pt x="3920911" y="32647"/>
                </a:moveTo>
                <a:lnTo>
                  <a:pt x="3936147" y="32647"/>
                </a:lnTo>
                <a:lnTo>
                  <a:pt x="3936147" y="54411"/>
                </a:lnTo>
                <a:lnTo>
                  <a:pt x="3920911" y="54411"/>
                </a:lnTo>
                <a:close/>
                <a:moveTo>
                  <a:pt x="3881734" y="32647"/>
                </a:moveTo>
                <a:lnTo>
                  <a:pt x="3896970" y="32647"/>
                </a:lnTo>
                <a:lnTo>
                  <a:pt x="3896970" y="54411"/>
                </a:lnTo>
                <a:lnTo>
                  <a:pt x="3881734" y="54411"/>
                </a:lnTo>
                <a:close/>
                <a:moveTo>
                  <a:pt x="3844734" y="32647"/>
                </a:moveTo>
                <a:lnTo>
                  <a:pt x="3866499" y="32647"/>
                </a:lnTo>
                <a:lnTo>
                  <a:pt x="3866499" y="54411"/>
                </a:lnTo>
                <a:lnTo>
                  <a:pt x="3844734" y="54411"/>
                </a:lnTo>
                <a:close/>
                <a:moveTo>
                  <a:pt x="3803381" y="32647"/>
                </a:moveTo>
                <a:lnTo>
                  <a:pt x="3818617" y="32647"/>
                </a:lnTo>
                <a:lnTo>
                  <a:pt x="3818617" y="54411"/>
                </a:lnTo>
                <a:lnTo>
                  <a:pt x="3803381" y="54411"/>
                </a:lnTo>
                <a:close/>
                <a:moveTo>
                  <a:pt x="3768558" y="32647"/>
                </a:moveTo>
                <a:lnTo>
                  <a:pt x="3790323" y="32647"/>
                </a:lnTo>
                <a:lnTo>
                  <a:pt x="3790323" y="54411"/>
                </a:lnTo>
                <a:lnTo>
                  <a:pt x="3768558" y="54411"/>
                </a:lnTo>
                <a:close/>
                <a:moveTo>
                  <a:pt x="3725028" y="32647"/>
                </a:moveTo>
                <a:lnTo>
                  <a:pt x="3746793" y="32647"/>
                </a:lnTo>
                <a:lnTo>
                  <a:pt x="3746793" y="54411"/>
                </a:lnTo>
                <a:lnTo>
                  <a:pt x="3725028" y="54411"/>
                </a:lnTo>
                <a:close/>
                <a:moveTo>
                  <a:pt x="3648852" y="32647"/>
                </a:moveTo>
                <a:lnTo>
                  <a:pt x="3670617" y="32647"/>
                </a:lnTo>
                <a:lnTo>
                  <a:pt x="3670617" y="54411"/>
                </a:lnTo>
                <a:lnTo>
                  <a:pt x="3648852" y="54411"/>
                </a:lnTo>
                <a:close/>
                <a:moveTo>
                  <a:pt x="3605323" y="32647"/>
                </a:moveTo>
                <a:lnTo>
                  <a:pt x="3627088" y="32647"/>
                </a:lnTo>
                <a:lnTo>
                  <a:pt x="3627088" y="54411"/>
                </a:lnTo>
                <a:lnTo>
                  <a:pt x="3605323" y="54411"/>
                </a:lnTo>
                <a:close/>
                <a:moveTo>
                  <a:pt x="3572676" y="32647"/>
                </a:moveTo>
                <a:lnTo>
                  <a:pt x="3594441" y="32647"/>
                </a:lnTo>
                <a:lnTo>
                  <a:pt x="3594441" y="54411"/>
                </a:lnTo>
                <a:lnTo>
                  <a:pt x="3572676" y="54411"/>
                </a:lnTo>
                <a:close/>
                <a:moveTo>
                  <a:pt x="3538940" y="32647"/>
                </a:moveTo>
                <a:lnTo>
                  <a:pt x="3554176" y="32647"/>
                </a:lnTo>
                <a:lnTo>
                  <a:pt x="3554176" y="54411"/>
                </a:lnTo>
                <a:lnTo>
                  <a:pt x="3538940" y="54411"/>
                </a:lnTo>
                <a:close/>
                <a:moveTo>
                  <a:pt x="3496499" y="32647"/>
                </a:moveTo>
                <a:lnTo>
                  <a:pt x="3518264" y="32647"/>
                </a:lnTo>
                <a:lnTo>
                  <a:pt x="3518264" y="54411"/>
                </a:lnTo>
                <a:lnTo>
                  <a:pt x="3496499" y="54411"/>
                </a:lnTo>
                <a:close/>
                <a:moveTo>
                  <a:pt x="3452970" y="32647"/>
                </a:moveTo>
                <a:lnTo>
                  <a:pt x="3474735" y="32647"/>
                </a:lnTo>
                <a:lnTo>
                  <a:pt x="3474735" y="54411"/>
                </a:lnTo>
                <a:lnTo>
                  <a:pt x="3452970" y="54411"/>
                </a:lnTo>
                <a:close/>
                <a:moveTo>
                  <a:pt x="3421410" y="32647"/>
                </a:moveTo>
                <a:lnTo>
                  <a:pt x="3436646" y="32647"/>
                </a:lnTo>
                <a:lnTo>
                  <a:pt x="3436646" y="54411"/>
                </a:lnTo>
                <a:lnTo>
                  <a:pt x="3421410" y="54411"/>
                </a:lnTo>
                <a:close/>
                <a:moveTo>
                  <a:pt x="3387676" y="32647"/>
                </a:moveTo>
                <a:lnTo>
                  <a:pt x="3409441" y="32647"/>
                </a:lnTo>
                <a:lnTo>
                  <a:pt x="3409441" y="54411"/>
                </a:lnTo>
                <a:lnTo>
                  <a:pt x="3387676" y="54411"/>
                </a:lnTo>
                <a:close/>
                <a:moveTo>
                  <a:pt x="3333264" y="32647"/>
                </a:moveTo>
                <a:lnTo>
                  <a:pt x="3355029" y="32647"/>
                </a:lnTo>
                <a:lnTo>
                  <a:pt x="3355029" y="54411"/>
                </a:lnTo>
                <a:lnTo>
                  <a:pt x="3333264" y="54411"/>
                </a:lnTo>
                <a:close/>
                <a:moveTo>
                  <a:pt x="3304970" y="32647"/>
                </a:moveTo>
                <a:lnTo>
                  <a:pt x="3320206" y="32647"/>
                </a:lnTo>
                <a:lnTo>
                  <a:pt x="3320206" y="54411"/>
                </a:lnTo>
                <a:lnTo>
                  <a:pt x="3304970" y="54411"/>
                </a:lnTo>
                <a:close/>
                <a:moveTo>
                  <a:pt x="3267970" y="32647"/>
                </a:moveTo>
                <a:lnTo>
                  <a:pt x="3289735" y="32647"/>
                </a:lnTo>
                <a:lnTo>
                  <a:pt x="3289735" y="54411"/>
                </a:lnTo>
                <a:lnTo>
                  <a:pt x="3267970" y="54411"/>
                </a:lnTo>
                <a:close/>
                <a:moveTo>
                  <a:pt x="3224440" y="32647"/>
                </a:moveTo>
                <a:lnTo>
                  <a:pt x="3246205" y="32647"/>
                </a:lnTo>
                <a:lnTo>
                  <a:pt x="3246205" y="54411"/>
                </a:lnTo>
                <a:lnTo>
                  <a:pt x="3224440" y="54411"/>
                </a:lnTo>
                <a:close/>
                <a:moveTo>
                  <a:pt x="3187440" y="32647"/>
                </a:moveTo>
                <a:lnTo>
                  <a:pt x="3202676" y="32647"/>
                </a:lnTo>
                <a:lnTo>
                  <a:pt x="3202676" y="54411"/>
                </a:lnTo>
                <a:lnTo>
                  <a:pt x="3187440" y="54411"/>
                </a:lnTo>
                <a:close/>
                <a:moveTo>
                  <a:pt x="3148264" y="32647"/>
                </a:moveTo>
                <a:lnTo>
                  <a:pt x="3170029" y="32647"/>
                </a:lnTo>
                <a:lnTo>
                  <a:pt x="3170029" y="54411"/>
                </a:lnTo>
                <a:lnTo>
                  <a:pt x="3148264" y="54411"/>
                </a:lnTo>
                <a:close/>
                <a:moveTo>
                  <a:pt x="5362822" y="0"/>
                </a:moveTo>
                <a:cubicBezTo>
                  <a:pt x="5386862" y="0"/>
                  <a:pt x="5406351" y="19489"/>
                  <a:pt x="5406351" y="43529"/>
                </a:cubicBezTo>
                <a:cubicBezTo>
                  <a:pt x="5406351" y="67570"/>
                  <a:pt x="5386862" y="87058"/>
                  <a:pt x="5362822" y="87058"/>
                </a:cubicBezTo>
                <a:cubicBezTo>
                  <a:pt x="5338781" y="87058"/>
                  <a:pt x="5319292" y="67570"/>
                  <a:pt x="5319292" y="43529"/>
                </a:cubicBezTo>
                <a:cubicBezTo>
                  <a:pt x="5319292" y="19489"/>
                  <a:pt x="5338781" y="0"/>
                  <a:pt x="5362822" y="0"/>
                </a:cubicBezTo>
                <a:close/>
                <a:moveTo>
                  <a:pt x="2980674" y="0"/>
                </a:moveTo>
                <a:cubicBezTo>
                  <a:pt x="2998086" y="0"/>
                  <a:pt x="3012234" y="19588"/>
                  <a:pt x="3012234" y="43529"/>
                </a:cubicBezTo>
                <a:cubicBezTo>
                  <a:pt x="3012234" y="67470"/>
                  <a:pt x="2998086" y="87058"/>
                  <a:pt x="2980674" y="87058"/>
                </a:cubicBezTo>
                <a:cubicBezTo>
                  <a:pt x="2963263" y="87058"/>
                  <a:pt x="2949116" y="67470"/>
                  <a:pt x="2949116" y="43529"/>
                </a:cubicBezTo>
                <a:cubicBezTo>
                  <a:pt x="2949116" y="19588"/>
                  <a:pt x="2963263" y="0"/>
                  <a:pt x="2980674" y="0"/>
                </a:cubicBezTo>
                <a:close/>
              </a:path>
            </a:pathLst>
          </a:custGeom>
          <a:gradFill>
            <a:gsLst>
              <a:gs pos="3846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  <a:gs pos="5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4618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A-图片 4">
            <a:extLst>
              <a:ext uri="{FF2B5EF4-FFF2-40B4-BE49-F238E27FC236}">
                <a16:creationId xmlns:a16="http://schemas.microsoft.com/office/drawing/2014/main" id="{1040A68B-69FB-4BDE-B8D1-8A7DFAEFD01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B57DDC22-9EEC-4612-A871-AF3D3553C21D}"/>
              </a:ext>
            </a:extLst>
          </p:cNvPr>
          <p:cNvGrpSpPr/>
          <p:nvPr/>
        </p:nvGrpSpPr>
        <p:grpSpPr>
          <a:xfrm>
            <a:off x="2584211" y="940853"/>
            <a:ext cx="7292592" cy="2189956"/>
            <a:chOff x="2519466" y="806088"/>
            <a:chExt cx="7292592" cy="2189956"/>
          </a:xfrm>
        </p:grpSpPr>
        <p:grpSp>
          <p:nvGrpSpPr>
            <p:cNvPr id="122" name="PA-组合 283">
              <a:extLst>
                <a:ext uri="{FF2B5EF4-FFF2-40B4-BE49-F238E27FC236}">
                  <a16:creationId xmlns:a16="http://schemas.microsoft.com/office/drawing/2014/main" id="{9EAB0863-A0E9-40F4-B19C-5592AF5C1CD9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2519466" y="1110229"/>
              <a:ext cx="1415645" cy="1885815"/>
              <a:chOff x="1228851" y="3162175"/>
              <a:chExt cx="1626469" cy="2166662"/>
            </a:xfrm>
          </p:grpSpPr>
          <p:sp>
            <p:nvSpPr>
              <p:cNvPr id="126" name="PA-任意多边形 681">
                <a:extLst>
                  <a:ext uri="{FF2B5EF4-FFF2-40B4-BE49-F238E27FC236}">
                    <a16:creationId xmlns:a16="http://schemas.microsoft.com/office/drawing/2014/main" id="{FC471B63-BAE4-45A3-9586-D16BEBBB7222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 rot="2700000" flipV="1">
                <a:off x="1225967" y="3699483"/>
                <a:ext cx="1632238" cy="1626469"/>
              </a:xfrm>
              <a:custGeom>
                <a:avLst/>
                <a:gdLst>
                  <a:gd name="T0" fmla="*/ 14 w 622"/>
                  <a:gd name="T1" fmla="*/ 112 h 622"/>
                  <a:gd name="T2" fmla="*/ 27 w 622"/>
                  <a:gd name="T3" fmla="*/ 99 h 622"/>
                  <a:gd name="T4" fmla="*/ 18 w 622"/>
                  <a:gd name="T5" fmla="*/ 86 h 622"/>
                  <a:gd name="T6" fmla="*/ 18 w 622"/>
                  <a:gd name="T7" fmla="*/ 19 h 622"/>
                  <a:gd name="T8" fmla="*/ 341 w 622"/>
                  <a:gd name="T9" fmla="*/ 343 h 622"/>
                  <a:gd name="T10" fmla="*/ 341 w 622"/>
                  <a:gd name="T11" fmla="*/ 281 h 622"/>
                  <a:gd name="T12" fmla="*/ 455 w 622"/>
                  <a:gd name="T13" fmla="*/ 394 h 622"/>
                  <a:gd name="T14" fmla="*/ 455 w 622"/>
                  <a:gd name="T15" fmla="*/ 460 h 622"/>
                  <a:gd name="T16" fmla="*/ 596 w 622"/>
                  <a:gd name="T17" fmla="*/ 601 h 622"/>
                  <a:gd name="T18" fmla="*/ 598 w 622"/>
                  <a:gd name="T19" fmla="*/ 617 h 622"/>
                  <a:gd name="T20" fmla="*/ 617 w 622"/>
                  <a:gd name="T21" fmla="*/ 617 h 622"/>
                  <a:gd name="T22" fmla="*/ 617 w 622"/>
                  <a:gd name="T23" fmla="*/ 597 h 622"/>
                  <a:gd name="T24" fmla="*/ 601 w 622"/>
                  <a:gd name="T25" fmla="*/ 595 h 622"/>
                  <a:gd name="T26" fmla="*/ 463 w 622"/>
                  <a:gd name="T27" fmla="*/ 457 h 622"/>
                  <a:gd name="T28" fmla="*/ 463 w 622"/>
                  <a:gd name="T29" fmla="*/ 391 h 622"/>
                  <a:gd name="T30" fmla="*/ 333 w 622"/>
                  <a:gd name="T31" fmla="*/ 261 h 622"/>
                  <a:gd name="T32" fmla="*/ 333 w 622"/>
                  <a:gd name="T33" fmla="*/ 324 h 622"/>
                  <a:gd name="T34" fmla="*/ 10 w 622"/>
                  <a:gd name="T35" fmla="*/ 0 h 622"/>
                  <a:gd name="T36" fmla="*/ 10 w 622"/>
                  <a:gd name="T37" fmla="*/ 86 h 622"/>
                  <a:gd name="T38" fmla="*/ 0 w 622"/>
                  <a:gd name="T39" fmla="*/ 99 h 622"/>
                  <a:gd name="T40" fmla="*/ 14 w 622"/>
                  <a:gd name="T41" fmla="*/ 112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2" h="622">
                    <a:moveTo>
                      <a:pt x="14" y="112"/>
                    </a:moveTo>
                    <a:cubicBezTo>
                      <a:pt x="21" y="112"/>
                      <a:pt x="27" y="106"/>
                      <a:pt x="27" y="99"/>
                    </a:cubicBezTo>
                    <a:cubicBezTo>
                      <a:pt x="27" y="92"/>
                      <a:pt x="23" y="87"/>
                      <a:pt x="18" y="86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341" y="343"/>
                      <a:pt x="341" y="343"/>
                      <a:pt x="341" y="343"/>
                    </a:cubicBezTo>
                    <a:cubicBezTo>
                      <a:pt x="341" y="281"/>
                      <a:pt x="341" y="281"/>
                      <a:pt x="341" y="281"/>
                    </a:cubicBezTo>
                    <a:cubicBezTo>
                      <a:pt x="455" y="394"/>
                      <a:pt x="455" y="394"/>
                      <a:pt x="455" y="394"/>
                    </a:cubicBezTo>
                    <a:cubicBezTo>
                      <a:pt x="455" y="460"/>
                      <a:pt x="455" y="460"/>
                      <a:pt x="455" y="460"/>
                    </a:cubicBezTo>
                    <a:cubicBezTo>
                      <a:pt x="596" y="601"/>
                      <a:pt x="596" y="601"/>
                      <a:pt x="596" y="601"/>
                    </a:cubicBezTo>
                    <a:cubicBezTo>
                      <a:pt x="593" y="606"/>
                      <a:pt x="594" y="612"/>
                      <a:pt x="598" y="617"/>
                    </a:cubicBezTo>
                    <a:cubicBezTo>
                      <a:pt x="603" y="622"/>
                      <a:pt x="612" y="622"/>
                      <a:pt x="617" y="617"/>
                    </a:cubicBezTo>
                    <a:cubicBezTo>
                      <a:pt x="622" y="611"/>
                      <a:pt x="622" y="603"/>
                      <a:pt x="617" y="597"/>
                    </a:cubicBezTo>
                    <a:cubicBezTo>
                      <a:pt x="613" y="593"/>
                      <a:pt x="606" y="592"/>
                      <a:pt x="601" y="595"/>
                    </a:cubicBezTo>
                    <a:cubicBezTo>
                      <a:pt x="463" y="457"/>
                      <a:pt x="463" y="457"/>
                      <a:pt x="463" y="457"/>
                    </a:cubicBezTo>
                    <a:cubicBezTo>
                      <a:pt x="463" y="391"/>
                      <a:pt x="463" y="391"/>
                      <a:pt x="463" y="391"/>
                    </a:cubicBezTo>
                    <a:cubicBezTo>
                      <a:pt x="333" y="261"/>
                      <a:pt x="333" y="261"/>
                      <a:pt x="333" y="261"/>
                    </a:cubicBezTo>
                    <a:cubicBezTo>
                      <a:pt x="333" y="324"/>
                      <a:pt x="333" y="324"/>
                      <a:pt x="333" y="32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4" y="87"/>
                      <a:pt x="0" y="92"/>
                      <a:pt x="0" y="99"/>
                    </a:cubicBezTo>
                    <a:cubicBezTo>
                      <a:pt x="0" y="106"/>
                      <a:pt x="6" y="112"/>
                      <a:pt x="14" y="112"/>
                    </a:cubicBezTo>
                    <a:close/>
                  </a:path>
                </a:pathLst>
              </a:custGeom>
              <a:gradFill flip="none" rotWithShape="1">
                <a:gsLst>
                  <a:gs pos="32000">
                    <a:srgbClr val="0F6FB5">
                      <a:alpha val="50000"/>
                    </a:srgbClr>
                  </a:gs>
                  <a:gs pos="100000">
                    <a:srgbClr val="0F6FB5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7" name="PA-任意多边形 679">
                <a:extLst>
                  <a:ext uri="{FF2B5EF4-FFF2-40B4-BE49-F238E27FC236}">
                    <a16:creationId xmlns:a16="http://schemas.microsoft.com/office/drawing/2014/main" id="{C89A682A-1E92-4195-B31D-22A5AF89F5FC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 rot="5400000">
                <a:off x="1938862" y="3059319"/>
                <a:ext cx="528700" cy="734411"/>
              </a:xfrm>
              <a:custGeom>
                <a:avLst/>
                <a:gdLst>
                  <a:gd name="T0" fmla="*/ 28 w 275"/>
                  <a:gd name="T1" fmla="*/ 378 h 382"/>
                  <a:gd name="T2" fmla="*/ 20 w 275"/>
                  <a:gd name="T3" fmla="*/ 370 h 382"/>
                  <a:gd name="T4" fmla="*/ 263 w 275"/>
                  <a:gd name="T5" fmla="*/ 128 h 382"/>
                  <a:gd name="T6" fmla="*/ 263 w 275"/>
                  <a:gd name="T7" fmla="*/ 5 h 382"/>
                  <a:gd name="T8" fmla="*/ 275 w 275"/>
                  <a:gd name="T9" fmla="*/ 5 h 382"/>
                  <a:gd name="T10" fmla="*/ 275 w 275"/>
                  <a:gd name="T11" fmla="*/ 0 h 382"/>
                  <a:gd name="T12" fmla="*/ 240 w 275"/>
                  <a:gd name="T13" fmla="*/ 0 h 382"/>
                  <a:gd name="T14" fmla="*/ 240 w 275"/>
                  <a:gd name="T15" fmla="*/ 5 h 382"/>
                  <a:gd name="T16" fmla="*/ 252 w 275"/>
                  <a:gd name="T17" fmla="*/ 5 h 382"/>
                  <a:gd name="T18" fmla="*/ 252 w 275"/>
                  <a:gd name="T19" fmla="*/ 122 h 382"/>
                  <a:gd name="T20" fmla="*/ 12 w 275"/>
                  <a:gd name="T21" fmla="*/ 361 h 382"/>
                  <a:gd name="T22" fmla="*/ 4 w 275"/>
                  <a:gd name="T23" fmla="*/ 352 h 382"/>
                  <a:gd name="T24" fmla="*/ 0 w 275"/>
                  <a:gd name="T25" fmla="*/ 356 h 382"/>
                  <a:gd name="T26" fmla="*/ 24 w 275"/>
                  <a:gd name="T27" fmla="*/ 382 h 382"/>
                  <a:gd name="T28" fmla="*/ 28 w 275"/>
                  <a:gd name="T29" fmla="*/ 378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382">
                    <a:moveTo>
                      <a:pt x="28" y="378"/>
                    </a:moveTo>
                    <a:lnTo>
                      <a:pt x="20" y="370"/>
                    </a:lnTo>
                    <a:lnTo>
                      <a:pt x="263" y="128"/>
                    </a:lnTo>
                    <a:lnTo>
                      <a:pt x="263" y="5"/>
                    </a:lnTo>
                    <a:lnTo>
                      <a:pt x="275" y="5"/>
                    </a:lnTo>
                    <a:lnTo>
                      <a:pt x="275" y="0"/>
                    </a:lnTo>
                    <a:lnTo>
                      <a:pt x="240" y="0"/>
                    </a:lnTo>
                    <a:lnTo>
                      <a:pt x="240" y="5"/>
                    </a:lnTo>
                    <a:lnTo>
                      <a:pt x="252" y="5"/>
                    </a:lnTo>
                    <a:lnTo>
                      <a:pt x="252" y="122"/>
                    </a:lnTo>
                    <a:lnTo>
                      <a:pt x="12" y="361"/>
                    </a:lnTo>
                    <a:lnTo>
                      <a:pt x="4" y="352"/>
                    </a:lnTo>
                    <a:lnTo>
                      <a:pt x="0" y="356"/>
                    </a:lnTo>
                    <a:lnTo>
                      <a:pt x="24" y="382"/>
                    </a:lnTo>
                    <a:lnTo>
                      <a:pt x="28" y="378"/>
                    </a:lnTo>
                    <a:close/>
                  </a:path>
                </a:pathLst>
              </a:custGeom>
              <a:gradFill flip="none" rotWithShape="1">
                <a:gsLst>
                  <a:gs pos="32000">
                    <a:srgbClr val="0F6FB5">
                      <a:alpha val="50000"/>
                    </a:srgbClr>
                  </a:gs>
                  <a:gs pos="100000">
                    <a:srgbClr val="0F6FB5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23" name="PA-组合 286">
              <a:extLst>
                <a:ext uri="{FF2B5EF4-FFF2-40B4-BE49-F238E27FC236}">
                  <a16:creationId xmlns:a16="http://schemas.microsoft.com/office/drawing/2014/main" id="{5E1088FF-C52B-4AA2-9C49-4CAF58C2D704}"/>
                </a:ext>
              </a:extLst>
            </p:cNvPr>
            <p:cNvGrpSpPr/>
            <p:nvPr>
              <p:custDataLst>
                <p:tags r:id="rId3"/>
              </p:custDataLst>
            </p:nvPr>
          </p:nvGrpSpPr>
          <p:grpSpPr>
            <a:xfrm flipH="1" flipV="1">
              <a:off x="8368805" y="806088"/>
              <a:ext cx="1443253" cy="1857505"/>
              <a:chOff x="1177484" y="1582402"/>
              <a:chExt cx="1658189" cy="2134136"/>
            </a:xfrm>
          </p:grpSpPr>
          <p:sp>
            <p:nvSpPr>
              <p:cNvPr id="124" name="PA-任意多边形 681">
                <a:extLst>
                  <a:ext uri="{FF2B5EF4-FFF2-40B4-BE49-F238E27FC236}">
                    <a16:creationId xmlns:a16="http://schemas.microsoft.com/office/drawing/2014/main" id="{8D9201B0-91FE-4E65-AA5F-811C8748AB5A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 rot="2700000" flipV="1">
                <a:off x="1174600" y="2087184"/>
                <a:ext cx="1632238" cy="1626469"/>
              </a:xfrm>
              <a:custGeom>
                <a:avLst/>
                <a:gdLst>
                  <a:gd name="T0" fmla="*/ 14 w 622"/>
                  <a:gd name="T1" fmla="*/ 112 h 622"/>
                  <a:gd name="T2" fmla="*/ 27 w 622"/>
                  <a:gd name="T3" fmla="*/ 99 h 622"/>
                  <a:gd name="T4" fmla="*/ 18 w 622"/>
                  <a:gd name="T5" fmla="*/ 86 h 622"/>
                  <a:gd name="T6" fmla="*/ 18 w 622"/>
                  <a:gd name="T7" fmla="*/ 19 h 622"/>
                  <a:gd name="T8" fmla="*/ 341 w 622"/>
                  <a:gd name="T9" fmla="*/ 343 h 622"/>
                  <a:gd name="T10" fmla="*/ 341 w 622"/>
                  <a:gd name="T11" fmla="*/ 281 h 622"/>
                  <a:gd name="T12" fmla="*/ 455 w 622"/>
                  <a:gd name="T13" fmla="*/ 394 h 622"/>
                  <a:gd name="T14" fmla="*/ 455 w 622"/>
                  <a:gd name="T15" fmla="*/ 460 h 622"/>
                  <a:gd name="T16" fmla="*/ 596 w 622"/>
                  <a:gd name="T17" fmla="*/ 601 h 622"/>
                  <a:gd name="T18" fmla="*/ 598 w 622"/>
                  <a:gd name="T19" fmla="*/ 617 h 622"/>
                  <a:gd name="T20" fmla="*/ 617 w 622"/>
                  <a:gd name="T21" fmla="*/ 617 h 622"/>
                  <a:gd name="T22" fmla="*/ 617 w 622"/>
                  <a:gd name="T23" fmla="*/ 597 h 622"/>
                  <a:gd name="T24" fmla="*/ 601 w 622"/>
                  <a:gd name="T25" fmla="*/ 595 h 622"/>
                  <a:gd name="T26" fmla="*/ 463 w 622"/>
                  <a:gd name="T27" fmla="*/ 457 h 622"/>
                  <a:gd name="T28" fmla="*/ 463 w 622"/>
                  <a:gd name="T29" fmla="*/ 391 h 622"/>
                  <a:gd name="T30" fmla="*/ 333 w 622"/>
                  <a:gd name="T31" fmla="*/ 261 h 622"/>
                  <a:gd name="T32" fmla="*/ 333 w 622"/>
                  <a:gd name="T33" fmla="*/ 324 h 622"/>
                  <a:gd name="T34" fmla="*/ 10 w 622"/>
                  <a:gd name="T35" fmla="*/ 0 h 622"/>
                  <a:gd name="T36" fmla="*/ 10 w 622"/>
                  <a:gd name="T37" fmla="*/ 86 h 622"/>
                  <a:gd name="T38" fmla="*/ 0 w 622"/>
                  <a:gd name="T39" fmla="*/ 99 h 622"/>
                  <a:gd name="T40" fmla="*/ 14 w 622"/>
                  <a:gd name="T41" fmla="*/ 112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2" h="622">
                    <a:moveTo>
                      <a:pt x="14" y="112"/>
                    </a:moveTo>
                    <a:cubicBezTo>
                      <a:pt x="21" y="112"/>
                      <a:pt x="27" y="106"/>
                      <a:pt x="27" y="99"/>
                    </a:cubicBezTo>
                    <a:cubicBezTo>
                      <a:pt x="27" y="92"/>
                      <a:pt x="23" y="87"/>
                      <a:pt x="18" y="86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341" y="343"/>
                      <a:pt x="341" y="343"/>
                      <a:pt x="341" y="343"/>
                    </a:cubicBezTo>
                    <a:cubicBezTo>
                      <a:pt x="341" y="281"/>
                      <a:pt x="341" y="281"/>
                      <a:pt x="341" y="281"/>
                    </a:cubicBezTo>
                    <a:cubicBezTo>
                      <a:pt x="455" y="394"/>
                      <a:pt x="455" y="394"/>
                      <a:pt x="455" y="394"/>
                    </a:cubicBezTo>
                    <a:cubicBezTo>
                      <a:pt x="455" y="460"/>
                      <a:pt x="455" y="460"/>
                      <a:pt x="455" y="460"/>
                    </a:cubicBezTo>
                    <a:cubicBezTo>
                      <a:pt x="596" y="601"/>
                      <a:pt x="596" y="601"/>
                      <a:pt x="596" y="601"/>
                    </a:cubicBezTo>
                    <a:cubicBezTo>
                      <a:pt x="593" y="606"/>
                      <a:pt x="594" y="612"/>
                      <a:pt x="598" y="617"/>
                    </a:cubicBezTo>
                    <a:cubicBezTo>
                      <a:pt x="603" y="622"/>
                      <a:pt x="612" y="622"/>
                      <a:pt x="617" y="617"/>
                    </a:cubicBezTo>
                    <a:cubicBezTo>
                      <a:pt x="622" y="611"/>
                      <a:pt x="622" y="603"/>
                      <a:pt x="617" y="597"/>
                    </a:cubicBezTo>
                    <a:cubicBezTo>
                      <a:pt x="613" y="593"/>
                      <a:pt x="606" y="592"/>
                      <a:pt x="601" y="595"/>
                    </a:cubicBezTo>
                    <a:cubicBezTo>
                      <a:pt x="463" y="457"/>
                      <a:pt x="463" y="457"/>
                      <a:pt x="463" y="457"/>
                    </a:cubicBezTo>
                    <a:cubicBezTo>
                      <a:pt x="463" y="391"/>
                      <a:pt x="463" y="391"/>
                      <a:pt x="463" y="391"/>
                    </a:cubicBezTo>
                    <a:cubicBezTo>
                      <a:pt x="333" y="261"/>
                      <a:pt x="333" y="261"/>
                      <a:pt x="333" y="261"/>
                    </a:cubicBezTo>
                    <a:cubicBezTo>
                      <a:pt x="333" y="324"/>
                      <a:pt x="333" y="324"/>
                      <a:pt x="333" y="32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4" y="87"/>
                      <a:pt x="0" y="92"/>
                      <a:pt x="0" y="99"/>
                    </a:cubicBezTo>
                    <a:cubicBezTo>
                      <a:pt x="0" y="106"/>
                      <a:pt x="6" y="112"/>
                      <a:pt x="14" y="112"/>
                    </a:cubicBezTo>
                    <a:close/>
                  </a:path>
                </a:pathLst>
              </a:custGeom>
              <a:gradFill flip="none" rotWithShape="1">
                <a:gsLst>
                  <a:gs pos="32000">
                    <a:srgbClr val="0F6FB5">
                      <a:alpha val="50000"/>
                    </a:srgbClr>
                  </a:gs>
                  <a:gs pos="100000">
                    <a:srgbClr val="0F6FB5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5" name="PA-任意多边形 679">
                <a:extLst>
                  <a:ext uri="{FF2B5EF4-FFF2-40B4-BE49-F238E27FC236}">
                    <a16:creationId xmlns:a16="http://schemas.microsoft.com/office/drawing/2014/main" id="{0500A440-CD11-4907-B09C-F1660B7D9410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 rot="5400000">
                <a:off x="2204118" y="1479546"/>
                <a:ext cx="528700" cy="734411"/>
              </a:xfrm>
              <a:custGeom>
                <a:avLst/>
                <a:gdLst>
                  <a:gd name="T0" fmla="*/ 28 w 275"/>
                  <a:gd name="T1" fmla="*/ 378 h 382"/>
                  <a:gd name="T2" fmla="*/ 20 w 275"/>
                  <a:gd name="T3" fmla="*/ 370 h 382"/>
                  <a:gd name="T4" fmla="*/ 263 w 275"/>
                  <a:gd name="T5" fmla="*/ 128 h 382"/>
                  <a:gd name="T6" fmla="*/ 263 w 275"/>
                  <a:gd name="T7" fmla="*/ 5 h 382"/>
                  <a:gd name="T8" fmla="*/ 275 w 275"/>
                  <a:gd name="T9" fmla="*/ 5 h 382"/>
                  <a:gd name="T10" fmla="*/ 275 w 275"/>
                  <a:gd name="T11" fmla="*/ 0 h 382"/>
                  <a:gd name="T12" fmla="*/ 240 w 275"/>
                  <a:gd name="T13" fmla="*/ 0 h 382"/>
                  <a:gd name="T14" fmla="*/ 240 w 275"/>
                  <a:gd name="T15" fmla="*/ 5 h 382"/>
                  <a:gd name="T16" fmla="*/ 252 w 275"/>
                  <a:gd name="T17" fmla="*/ 5 h 382"/>
                  <a:gd name="T18" fmla="*/ 252 w 275"/>
                  <a:gd name="T19" fmla="*/ 122 h 382"/>
                  <a:gd name="T20" fmla="*/ 12 w 275"/>
                  <a:gd name="T21" fmla="*/ 361 h 382"/>
                  <a:gd name="T22" fmla="*/ 4 w 275"/>
                  <a:gd name="T23" fmla="*/ 352 h 382"/>
                  <a:gd name="T24" fmla="*/ 0 w 275"/>
                  <a:gd name="T25" fmla="*/ 356 h 382"/>
                  <a:gd name="T26" fmla="*/ 24 w 275"/>
                  <a:gd name="T27" fmla="*/ 382 h 382"/>
                  <a:gd name="T28" fmla="*/ 28 w 275"/>
                  <a:gd name="T29" fmla="*/ 378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382">
                    <a:moveTo>
                      <a:pt x="28" y="378"/>
                    </a:moveTo>
                    <a:lnTo>
                      <a:pt x="20" y="370"/>
                    </a:lnTo>
                    <a:lnTo>
                      <a:pt x="263" y="128"/>
                    </a:lnTo>
                    <a:lnTo>
                      <a:pt x="263" y="5"/>
                    </a:lnTo>
                    <a:lnTo>
                      <a:pt x="275" y="5"/>
                    </a:lnTo>
                    <a:lnTo>
                      <a:pt x="275" y="0"/>
                    </a:lnTo>
                    <a:lnTo>
                      <a:pt x="240" y="0"/>
                    </a:lnTo>
                    <a:lnTo>
                      <a:pt x="240" y="5"/>
                    </a:lnTo>
                    <a:lnTo>
                      <a:pt x="252" y="5"/>
                    </a:lnTo>
                    <a:lnTo>
                      <a:pt x="252" y="122"/>
                    </a:lnTo>
                    <a:lnTo>
                      <a:pt x="12" y="361"/>
                    </a:lnTo>
                    <a:lnTo>
                      <a:pt x="4" y="352"/>
                    </a:lnTo>
                    <a:lnTo>
                      <a:pt x="0" y="356"/>
                    </a:lnTo>
                    <a:lnTo>
                      <a:pt x="24" y="382"/>
                    </a:lnTo>
                    <a:lnTo>
                      <a:pt x="28" y="378"/>
                    </a:lnTo>
                    <a:close/>
                  </a:path>
                </a:pathLst>
              </a:custGeom>
              <a:gradFill flip="none" rotWithShape="1">
                <a:gsLst>
                  <a:gs pos="32000">
                    <a:srgbClr val="0F6FB5">
                      <a:alpha val="50000"/>
                    </a:srgbClr>
                  </a:gs>
                  <a:gs pos="100000">
                    <a:srgbClr val="0F6FB5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</p:grpSp>
      <p:sp>
        <p:nvSpPr>
          <p:cNvPr id="43" name="标题 2">
            <a:extLst>
              <a:ext uri="{FF2B5EF4-FFF2-40B4-BE49-F238E27FC236}">
                <a16:creationId xmlns:a16="http://schemas.microsoft.com/office/drawing/2014/main" id="{7266A689-8640-40C4-9190-285E4861A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在评论区留下评论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93E946-BB35-4B29-A980-E5A51CC743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822" y="3749204"/>
            <a:ext cx="5352335" cy="24345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BC4F9F-CF8B-48D9-862F-156C859F138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4"/>
          <a:stretch/>
        </p:blipFill>
        <p:spPr>
          <a:xfrm>
            <a:off x="3365922" y="1242347"/>
            <a:ext cx="5460152" cy="219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61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A5545209-64BA-4BBF-BDAA-FE6131E72006}"/>
              </a:ext>
            </a:extLst>
          </p:cNvPr>
          <p:cNvSpPr txBox="1"/>
          <p:nvPr/>
        </p:nvSpPr>
        <p:spPr>
          <a:xfrm>
            <a:off x="4464788" y="2627086"/>
            <a:ext cx="3262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54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schemeClr val="bg1"/>
                    </a:gs>
                    <a:gs pos="27000">
                      <a:schemeClr val="bg1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schemeClr val="bg1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查询检索</a:t>
            </a:r>
          </a:p>
        </p:txBody>
      </p:sp>
      <p:pic>
        <p:nvPicPr>
          <p:cNvPr id="24" name="PA-图片 4">
            <a:extLst>
              <a:ext uri="{FF2B5EF4-FFF2-40B4-BE49-F238E27FC236}">
                <a16:creationId xmlns:a16="http://schemas.microsoft.com/office/drawing/2014/main" id="{3998AE89-9CF0-4B2D-B492-F37F30CC72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sp>
        <p:nvSpPr>
          <p:cNvPr id="26" name="PA-任意多边形 681">
            <a:extLst>
              <a:ext uri="{FF2B5EF4-FFF2-40B4-BE49-F238E27FC236}">
                <a16:creationId xmlns:a16="http://schemas.microsoft.com/office/drawing/2014/main" id="{8FA3A00A-1A74-4CAE-BB94-610250BEFBAF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 rot="2700000" flipV="1">
            <a:off x="1185777" y="2451920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7" name="PA-任意多边形 679">
            <a:extLst>
              <a:ext uri="{FF2B5EF4-FFF2-40B4-BE49-F238E27FC236}">
                <a16:creationId xmlns:a16="http://schemas.microsoft.com/office/drawing/2014/main" id="{710C0703-BBEB-4771-9ABA-00326D0154A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 rot="5400000">
            <a:off x="2296878" y="1658376"/>
            <a:ext cx="743053" cy="1032167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8" name="PA-任意多边形 681">
            <a:extLst>
              <a:ext uri="{FF2B5EF4-FFF2-40B4-BE49-F238E27FC236}">
                <a16:creationId xmlns:a16="http://schemas.microsoft.com/office/drawing/2014/main" id="{A6C806FC-A663-4DBA-9F5D-B585FDF3B592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 rot="2700000" flipH="1">
            <a:off x="8397343" y="1290744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9" name="PA-任意多边形 679">
            <a:extLst>
              <a:ext uri="{FF2B5EF4-FFF2-40B4-BE49-F238E27FC236}">
                <a16:creationId xmlns:a16="http://schemas.microsoft.com/office/drawing/2014/main" id="{310A338C-E753-4D42-9D34-4F188CF64F65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 rot="5400000" flipH="1" flipV="1">
            <a:off x="8656734" y="3423318"/>
            <a:ext cx="743054" cy="1032168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1D72E4E-85BC-45FD-A2A8-91F4FD47DD82}"/>
              </a:ext>
            </a:extLst>
          </p:cNvPr>
          <p:cNvCxnSpPr/>
          <p:nvPr/>
        </p:nvCxnSpPr>
        <p:spPr>
          <a:xfrm>
            <a:off x="713540" y="43109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CFD0563-3442-4B42-A4DD-2BAAAFA4D110}"/>
              </a:ext>
            </a:extLst>
          </p:cNvPr>
          <p:cNvCxnSpPr/>
          <p:nvPr/>
        </p:nvCxnSpPr>
        <p:spPr>
          <a:xfrm>
            <a:off x="9314926" y="5370471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4AF90CD-318B-446C-B425-7872DD766F7D}"/>
              </a:ext>
            </a:extLst>
          </p:cNvPr>
          <p:cNvCxnSpPr/>
          <p:nvPr/>
        </p:nvCxnSpPr>
        <p:spPr>
          <a:xfrm>
            <a:off x="11163585" y="356787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E40786-759A-4547-8F5A-78533B3F6343}"/>
              </a:ext>
            </a:extLst>
          </p:cNvPr>
          <p:cNvCxnSpPr/>
          <p:nvPr/>
        </p:nvCxnSpPr>
        <p:spPr>
          <a:xfrm>
            <a:off x="9724857" y="27194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EE93677-7885-490C-B20E-3742BDB66E0F}"/>
              </a:ext>
            </a:extLst>
          </p:cNvPr>
          <p:cNvCxnSpPr/>
          <p:nvPr/>
        </p:nvCxnSpPr>
        <p:spPr>
          <a:xfrm>
            <a:off x="1671243" y="2385657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CEBEF9A-A08C-4BF5-B338-C6073AB66EEE}"/>
              </a:ext>
            </a:extLst>
          </p:cNvPr>
          <p:cNvCxnSpPr>
            <a:cxnSpLocks/>
          </p:cNvCxnSpPr>
          <p:nvPr/>
        </p:nvCxnSpPr>
        <p:spPr>
          <a:xfrm>
            <a:off x="2324385" y="4089546"/>
            <a:ext cx="0" cy="521672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856FD66F-C016-4D78-AE69-1F51FE720803}"/>
              </a:ext>
            </a:extLst>
          </p:cNvPr>
          <p:cNvSpPr/>
          <p:nvPr/>
        </p:nvSpPr>
        <p:spPr>
          <a:xfrm>
            <a:off x="1743702" y="3881664"/>
            <a:ext cx="8704596" cy="419814"/>
          </a:xfrm>
          <a:custGeom>
            <a:avLst/>
            <a:gdLst>
              <a:gd name="connsiteX0" fmla="*/ 2735822 w 7987644"/>
              <a:gd name="connsiteY0" fmla="*/ 330824 h 385236"/>
              <a:gd name="connsiteX1" fmla="*/ 3018763 w 7987644"/>
              <a:gd name="connsiteY1" fmla="*/ 330824 h 385236"/>
              <a:gd name="connsiteX2" fmla="*/ 3110175 w 7987644"/>
              <a:gd name="connsiteY2" fmla="*/ 330824 h 385236"/>
              <a:gd name="connsiteX3" fmla="*/ 3982939 w 7987644"/>
              <a:gd name="connsiteY3" fmla="*/ 330824 h 385236"/>
              <a:gd name="connsiteX4" fmla="*/ 5182174 w 7987644"/>
              <a:gd name="connsiteY4" fmla="*/ 330824 h 385236"/>
              <a:gd name="connsiteX5" fmla="*/ 5309497 w 7987644"/>
              <a:gd name="connsiteY5" fmla="*/ 330824 h 385236"/>
              <a:gd name="connsiteX6" fmla="*/ 5705614 w 7987644"/>
              <a:gd name="connsiteY6" fmla="*/ 330824 h 385236"/>
              <a:gd name="connsiteX7" fmla="*/ 5618555 w 7987644"/>
              <a:gd name="connsiteY7" fmla="*/ 385236 h 385236"/>
              <a:gd name="connsiteX8" fmla="*/ 5281203 w 7987644"/>
              <a:gd name="connsiteY8" fmla="*/ 385236 h 385236"/>
              <a:gd name="connsiteX9" fmla="*/ 5183261 w 7987644"/>
              <a:gd name="connsiteY9" fmla="*/ 352589 h 385236"/>
              <a:gd name="connsiteX10" fmla="*/ 3982939 w 7987644"/>
              <a:gd name="connsiteY10" fmla="*/ 352589 h 385236"/>
              <a:gd name="connsiteX11" fmla="*/ 3110175 w 7987644"/>
              <a:gd name="connsiteY11" fmla="*/ 352589 h 385236"/>
              <a:gd name="connsiteX12" fmla="*/ 3039439 w 7987644"/>
              <a:gd name="connsiteY12" fmla="*/ 385236 h 385236"/>
              <a:gd name="connsiteX13" fmla="*/ 2797851 w 7987644"/>
              <a:gd name="connsiteY13" fmla="*/ 385236 h 385236"/>
              <a:gd name="connsiteX14" fmla="*/ 0 w 7987644"/>
              <a:gd name="connsiteY14" fmla="*/ 232883 h 385236"/>
              <a:gd name="connsiteX15" fmla="*/ 3982939 w 7987644"/>
              <a:gd name="connsiteY15" fmla="*/ 232883 h 385236"/>
              <a:gd name="connsiteX16" fmla="*/ 3982940 w 7987644"/>
              <a:gd name="connsiteY16" fmla="*/ 232883 h 385236"/>
              <a:gd name="connsiteX17" fmla="*/ 7987644 w 7987644"/>
              <a:gd name="connsiteY17" fmla="*/ 232883 h 385236"/>
              <a:gd name="connsiteX18" fmla="*/ 7987644 w 7987644"/>
              <a:gd name="connsiteY18" fmla="*/ 243765 h 385236"/>
              <a:gd name="connsiteX19" fmla="*/ 3982940 w 7987644"/>
              <a:gd name="connsiteY19" fmla="*/ 243765 h 385236"/>
              <a:gd name="connsiteX20" fmla="*/ 3982939 w 7987644"/>
              <a:gd name="connsiteY20" fmla="*/ 243765 h 385236"/>
              <a:gd name="connsiteX21" fmla="*/ 0 w 7987644"/>
              <a:gd name="connsiteY21" fmla="*/ 243765 h 385236"/>
              <a:gd name="connsiteX22" fmla="*/ 5158233 w 7987644"/>
              <a:gd name="connsiteY22" fmla="*/ 37000 h 385236"/>
              <a:gd name="connsiteX23" fmla="*/ 5190880 w 7987644"/>
              <a:gd name="connsiteY23" fmla="*/ 37000 h 385236"/>
              <a:gd name="connsiteX24" fmla="*/ 5190880 w 7987644"/>
              <a:gd name="connsiteY24" fmla="*/ 58764 h 385236"/>
              <a:gd name="connsiteX25" fmla="*/ 5158233 w 7987644"/>
              <a:gd name="connsiteY25" fmla="*/ 58764 h 385236"/>
              <a:gd name="connsiteX26" fmla="*/ 5103821 w 7987644"/>
              <a:gd name="connsiteY26" fmla="*/ 37000 h 385236"/>
              <a:gd name="connsiteX27" fmla="*/ 5136468 w 7987644"/>
              <a:gd name="connsiteY27" fmla="*/ 37000 h 385236"/>
              <a:gd name="connsiteX28" fmla="*/ 5136468 w 7987644"/>
              <a:gd name="connsiteY28" fmla="*/ 58764 h 385236"/>
              <a:gd name="connsiteX29" fmla="*/ 5103821 w 7987644"/>
              <a:gd name="connsiteY29" fmla="*/ 58764 h 385236"/>
              <a:gd name="connsiteX30" fmla="*/ 4994998 w 7987644"/>
              <a:gd name="connsiteY30" fmla="*/ 37000 h 385236"/>
              <a:gd name="connsiteX31" fmla="*/ 5027645 w 7987644"/>
              <a:gd name="connsiteY31" fmla="*/ 37000 h 385236"/>
              <a:gd name="connsiteX32" fmla="*/ 5027645 w 7987644"/>
              <a:gd name="connsiteY32" fmla="*/ 58764 h 385236"/>
              <a:gd name="connsiteX33" fmla="*/ 4994998 w 7987644"/>
              <a:gd name="connsiteY33" fmla="*/ 58764 h 385236"/>
              <a:gd name="connsiteX34" fmla="*/ 4940586 w 7987644"/>
              <a:gd name="connsiteY34" fmla="*/ 37000 h 385236"/>
              <a:gd name="connsiteX35" fmla="*/ 4973233 w 7987644"/>
              <a:gd name="connsiteY35" fmla="*/ 37000 h 385236"/>
              <a:gd name="connsiteX36" fmla="*/ 4973233 w 7987644"/>
              <a:gd name="connsiteY36" fmla="*/ 58764 h 385236"/>
              <a:gd name="connsiteX37" fmla="*/ 4940586 w 7987644"/>
              <a:gd name="connsiteY37" fmla="*/ 58764 h 385236"/>
              <a:gd name="connsiteX38" fmla="*/ 4842645 w 7987644"/>
              <a:gd name="connsiteY38" fmla="*/ 37000 h 385236"/>
              <a:gd name="connsiteX39" fmla="*/ 4875292 w 7987644"/>
              <a:gd name="connsiteY39" fmla="*/ 37000 h 385236"/>
              <a:gd name="connsiteX40" fmla="*/ 4875292 w 7987644"/>
              <a:gd name="connsiteY40" fmla="*/ 58764 h 385236"/>
              <a:gd name="connsiteX41" fmla="*/ 4842645 w 7987644"/>
              <a:gd name="connsiteY41" fmla="*/ 58764 h 385236"/>
              <a:gd name="connsiteX42" fmla="*/ 4777351 w 7987644"/>
              <a:gd name="connsiteY42" fmla="*/ 37000 h 385236"/>
              <a:gd name="connsiteX43" fmla="*/ 4809998 w 7987644"/>
              <a:gd name="connsiteY43" fmla="*/ 37000 h 385236"/>
              <a:gd name="connsiteX44" fmla="*/ 4809998 w 7987644"/>
              <a:gd name="connsiteY44" fmla="*/ 58764 h 385236"/>
              <a:gd name="connsiteX45" fmla="*/ 4777351 w 7987644"/>
              <a:gd name="connsiteY45" fmla="*/ 58764 h 385236"/>
              <a:gd name="connsiteX46" fmla="*/ 4679410 w 7987644"/>
              <a:gd name="connsiteY46" fmla="*/ 37000 h 385236"/>
              <a:gd name="connsiteX47" fmla="*/ 4712057 w 7987644"/>
              <a:gd name="connsiteY47" fmla="*/ 37000 h 385236"/>
              <a:gd name="connsiteX48" fmla="*/ 4712057 w 7987644"/>
              <a:gd name="connsiteY48" fmla="*/ 58764 h 385236"/>
              <a:gd name="connsiteX49" fmla="*/ 4679410 w 7987644"/>
              <a:gd name="connsiteY49" fmla="*/ 58764 h 385236"/>
              <a:gd name="connsiteX50" fmla="*/ 4624998 w 7987644"/>
              <a:gd name="connsiteY50" fmla="*/ 37000 h 385236"/>
              <a:gd name="connsiteX51" fmla="*/ 4657645 w 7987644"/>
              <a:gd name="connsiteY51" fmla="*/ 37000 h 385236"/>
              <a:gd name="connsiteX52" fmla="*/ 4657645 w 7987644"/>
              <a:gd name="connsiteY52" fmla="*/ 58764 h 385236"/>
              <a:gd name="connsiteX53" fmla="*/ 4624998 w 7987644"/>
              <a:gd name="connsiteY53" fmla="*/ 58764 h 385236"/>
              <a:gd name="connsiteX54" fmla="*/ 4516175 w 7987644"/>
              <a:gd name="connsiteY54" fmla="*/ 37000 h 385236"/>
              <a:gd name="connsiteX55" fmla="*/ 4548822 w 7987644"/>
              <a:gd name="connsiteY55" fmla="*/ 37000 h 385236"/>
              <a:gd name="connsiteX56" fmla="*/ 4548822 w 7987644"/>
              <a:gd name="connsiteY56" fmla="*/ 58764 h 385236"/>
              <a:gd name="connsiteX57" fmla="*/ 4516175 w 7987644"/>
              <a:gd name="connsiteY57" fmla="*/ 58764 h 385236"/>
              <a:gd name="connsiteX58" fmla="*/ 4461763 w 7987644"/>
              <a:gd name="connsiteY58" fmla="*/ 37000 h 385236"/>
              <a:gd name="connsiteX59" fmla="*/ 4494410 w 7987644"/>
              <a:gd name="connsiteY59" fmla="*/ 37000 h 385236"/>
              <a:gd name="connsiteX60" fmla="*/ 4494410 w 7987644"/>
              <a:gd name="connsiteY60" fmla="*/ 58764 h 385236"/>
              <a:gd name="connsiteX61" fmla="*/ 4461763 w 7987644"/>
              <a:gd name="connsiteY61" fmla="*/ 58764 h 385236"/>
              <a:gd name="connsiteX62" fmla="*/ 4407351 w 7987644"/>
              <a:gd name="connsiteY62" fmla="*/ 37000 h 385236"/>
              <a:gd name="connsiteX63" fmla="*/ 4439998 w 7987644"/>
              <a:gd name="connsiteY63" fmla="*/ 37000 h 385236"/>
              <a:gd name="connsiteX64" fmla="*/ 4439998 w 7987644"/>
              <a:gd name="connsiteY64" fmla="*/ 58764 h 385236"/>
              <a:gd name="connsiteX65" fmla="*/ 4407351 w 7987644"/>
              <a:gd name="connsiteY65" fmla="*/ 58764 h 385236"/>
              <a:gd name="connsiteX66" fmla="*/ 4352939 w 7987644"/>
              <a:gd name="connsiteY66" fmla="*/ 37000 h 385236"/>
              <a:gd name="connsiteX67" fmla="*/ 4385586 w 7987644"/>
              <a:gd name="connsiteY67" fmla="*/ 37000 h 385236"/>
              <a:gd name="connsiteX68" fmla="*/ 4385586 w 7987644"/>
              <a:gd name="connsiteY68" fmla="*/ 58764 h 385236"/>
              <a:gd name="connsiteX69" fmla="*/ 4352939 w 7987644"/>
              <a:gd name="connsiteY69" fmla="*/ 58764 h 385236"/>
              <a:gd name="connsiteX70" fmla="*/ 4298528 w 7987644"/>
              <a:gd name="connsiteY70" fmla="*/ 37000 h 385236"/>
              <a:gd name="connsiteX71" fmla="*/ 4331175 w 7987644"/>
              <a:gd name="connsiteY71" fmla="*/ 37000 h 385236"/>
              <a:gd name="connsiteX72" fmla="*/ 4331175 w 7987644"/>
              <a:gd name="connsiteY72" fmla="*/ 58764 h 385236"/>
              <a:gd name="connsiteX73" fmla="*/ 4298528 w 7987644"/>
              <a:gd name="connsiteY73" fmla="*/ 58764 h 385236"/>
              <a:gd name="connsiteX74" fmla="*/ 4244116 w 7987644"/>
              <a:gd name="connsiteY74" fmla="*/ 37000 h 385236"/>
              <a:gd name="connsiteX75" fmla="*/ 4276763 w 7987644"/>
              <a:gd name="connsiteY75" fmla="*/ 37000 h 385236"/>
              <a:gd name="connsiteX76" fmla="*/ 4276763 w 7987644"/>
              <a:gd name="connsiteY76" fmla="*/ 58764 h 385236"/>
              <a:gd name="connsiteX77" fmla="*/ 4244116 w 7987644"/>
              <a:gd name="connsiteY77" fmla="*/ 58764 h 385236"/>
              <a:gd name="connsiteX78" fmla="*/ 4135292 w 7987644"/>
              <a:gd name="connsiteY78" fmla="*/ 37000 h 385236"/>
              <a:gd name="connsiteX79" fmla="*/ 4167939 w 7987644"/>
              <a:gd name="connsiteY79" fmla="*/ 37000 h 385236"/>
              <a:gd name="connsiteX80" fmla="*/ 4167939 w 7987644"/>
              <a:gd name="connsiteY80" fmla="*/ 58764 h 385236"/>
              <a:gd name="connsiteX81" fmla="*/ 4135292 w 7987644"/>
              <a:gd name="connsiteY81" fmla="*/ 58764 h 385236"/>
              <a:gd name="connsiteX82" fmla="*/ 3982939 w 7987644"/>
              <a:gd name="connsiteY82" fmla="*/ 37000 h 385236"/>
              <a:gd name="connsiteX83" fmla="*/ 4015586 w 7987644"/>
              <a:gd name="connsiteY83" fmla="*/ 37000 h 385236"/>
              <a:gd name="connsiteX84" fmla="*/ 4015586 w 7987644"/>
              <a:gd name="connsiteY84" fmla="*/ 58764 h 385236"/>
              <a:gd name="connsiteX85" fmla="*/ 3982939 w 7987644"/>
              <a:gd name="connsiteY85" fmla="*/ 58764 h 385236"/>
              <a:gd name="connsiteX86" fmla="*/ 3689116 w 7987644"/>
              <a:gd name="connsiteY86" fmla="*/ 37000 h 385236"/>
              <a:gd name="connsiteX87" fmla="*/ 3721763 w 7987644"/>
              <a:gd name="connsiteY87" fmla="*/ 37000 h 385236"/>
              <a:gd name="connsiteX88" fmla="*/ 3721763 w 7987644"/>
              <a:gd name="connsiteY88" fmla="*/ 58764 h 385236"/>
              <a:gd name="connsiteX89" fmla="*/ 3689116 w 7987644"/>
              <a:gd name="connsiteY89" fmla="*/ 58764 h 385236"/>
              <a:gd name="connsiteX90" fmla="*/ 3112352 w 7987644"/>
              <a:gd name="connsiteY90" fmla="*/ 37000 h 385236"/>
              <a:gd name="connsiteX91" fmla="*/ 3144999 w 7987644"/>
              <a:gd name="connsiteY91" fmla="*/ 37000 h 385236"/>
              <a:gd name="connsiteX92" fmla="*/ 3144999 w 7987644"/>
              <a:gd name="connsiteY92" fmla="*/ 58764 h 385236"/>
              <a:gd name="connsiteX93" fmla="*/ 3112352 w 7987644"/>
              <a:gd name="connsiteY93" fmla="*/ 58764 h 385236"/>
              <a:gd name="connsiteX94" fmla="*/ 5052675 w 7987644"/>
              <a:gd name="connsiteY94" fmla="*/ 32647 h 385236"/>
              <a:gd name="connsiteX95" fmla="*/ 5074440 w 7987644"/>
              <a:gd name="connsiteY95" fmla="*/ 32647 h 385236"/>
              <a:gd name="connsiteX96" fmla="*/ 5074440 w 7987644"/>
              <a:gd name="connsiteY96" fmla="*/ 54411 h 385236"/>
              <a:gd name="connsiteX97" fmla="*/ 5052675 w 7987644"/>
              <a:gd name="connsiteY97" fmla="*/ 54411 h 385236"/>
              <a:gd name="connsiteX98" fmla="*/ 4889440 w 7987644"/>
              <a:gd name="connsiteY98" fmla="*/ 32647 h 385236"/>
              <a:gd name="connsiteX99" fmla="*/ 4911205 w 7987644"/>
              <a:gd name="connsiteY99" fmla="*/ 32647 h 385236"/>
              <a:gd name="connsiteX100" fmla="*/ 4911205 w 7987644"/>
              <a:gd name="connsiteY100" fmla="*/ 54411 h 385236"/>
              <a:gd name="connsiteX101" fmla="*/ 4889440 w 7987644"/>
              <a:gd name="connsiteY101" fmla="*/ 54411 h 385236"/>
              <a:gd name="connsiteX102" fmla="*/ 4726204 w 7987644"/>
              <a:gd name="connsiteY102" fmla="*/ 32647 h 385236"/>
              <a:gd name="connsiteX103" fmla="*/ 4747969 w 7987644"/>
              <a:gd name="connsiteY103" fmla="*/ 32647 h 385236"/>
              <a:gd name="connsiteX104" fmla="*/ 4747969 w 7987644"/>
              <a:gd name="connsiteY104" fmla="*/ 54411 h 385236"/>
              <a:gd name="connsiteX105" fmla="*/ 4726204 w 7987644"/>
              <a:gd name="connsiteY105" fmla="*/ 54411 h 385236"/>
              <a:gd name="connsiteX106" fmla="*/ 4562969 w 7987644"/>
              <a:gd name="connsiteY106" fmla="*/ 32647 h 385236"/>
              <a:gd name="connsiteX107" fmla="*/ 4584734 w 7987644"/>
              <a:gd name="connsiteY107" fmla="*/ 32647 h 385236"/>
              <a:gd name="connsiteX108" fmla="*/ 4584734 w 7987644"/>
              <a:gd name="connsiteY108" fmla="*/ 54411 h 385236"/>
              <a:gd name="connsiteX109" fmla="*/ 4562969 w 7987644"/>
              <a:gd name="connsiteY109" fmla="*/ 54411 h 385236"/>
              <a:gd name="connsiteX110" fmla="*/ 4192969 w 7987644"/>
              <a:gd name="connsiteY110" fmla="*/ 32647 h 385236"/>
              <a:gd name="connsiteX111" fmla="*/ 4214734 w 7987644"/>
              <a:gd name="connsiteY111" fmla="*/ 32647 h 385236"/>
              <a:gd name="connsiteX112" fmla="*/ 4214734 w 7987644"/>
              <a:gd name="connsiteY112" fmla="*/ 54411 h 385236"/>
              <a:gd name="connsiteX113" fmla="*/ 4192969 w 7987644"/>
              <a:gd name="connsiteY113" fmla="*/ 54411 h 385236"/>
              <a:gd name="connsiteX114" fmla="*/ 4084146 w 7987644"/>
              <a:gd name="connsiteY114" fmla="*/ 32647 h 385236"/>
              <a:gd name="connsiteX115" fmla="*/ 4105911 w 7987644"/>
              <a:gd name="connsiteY115" fmla="*/ 32647 h 385236"/>
              <a:gd name="connsiteX116" fmla="*/ 4105911 w 7987644"/>
              <a:gd name="connsiteY116" fmla="*/ 54411 h 385236"/>
              <a:gd name="connsiteX117" fmla="*/ 4084146 w 7987644"/>
              <a:gd name="connsiteY117" fmla="*/ 54411 h 385236"/>
              <a:gd name="connsiteX118" fmla="*/ 4029734 w 7987644"/>
              <a:gd name="connsiteY118" fmla="*/ 32647 h 385236"/>
              <a:gd name="connsiteX119" fmla="*/ 4051499 w 7987644"/>
              <a:gd name="connsiteY119" fmla="*/ 32647 h 385236"/>
              <a:gd name="connsiteX120" fmla="*/ 4051499 w 7987644"/>
              <a:gd name="connsiteY120" fmla="*/ 54411 h 385236"/>
              <a:gd name="connsiteX121" fmla="*/ 4029734 w 7987644"/>
              <a:gd name="connsiteY121" fmla="*/ 54411 h 385236"/>
              <a:gd name="connsiteX122" fmla="*/ 3953558 w 7987644"/>
              <a:gd name="connsiteY122" fmla="*/ 32647 h 385236"/>
              <a:gd name="connsiteX123" fmla="*/ 3975323 w 7987644"/>
              <a:gd name="connsiteY123" fmla="*/ 32647 h 385236"/>
              <a:gd name="connsiteX124" fmla="*/ 3975323 w 7987644"/>
              <a:gd name="connsiteY124" fmla="*/ 54411 h 385236"/>
              <a:gd name="connsiteX125" fmla="*/ 3953558 w 7987644"/>
              <a:gd name="connsiteY125" fmla="*/ 54411 h 385236"/>
              <a:gd name="connsiteX126" fmla="*/ 3920911 w 7987644"/>
              <a:gd name="connsiteY126" fmla="*/ 32647 h 385236"/>
              <a:gd name="connsiteX127" fmla="*/ 3936147 w 7987644"/>
              <a:gd name="connsiteY127" fmla="*/ 32647 h 385236"/>
              <a:gd name="connsiteX128" fmla="*/ 3936147 w 7987644"/>
              <a:gd name="connsiteY128" fmla="*/ 54411 h 385236"/>
              <a:gd name="connsiteX129" fmla="*/ 3920911 w 7987644"/>
              <a:gd name="connsiteY129" fmla="*/ 54411 h 385236"/>
              <a:gd name="connsiteX130" fmla="*/ 3881734 w 7987644"/>
              <a:gd name="connsiteY130" fmla="*/ 32647 h 385236"/>
              <a:gd name="connsiteX131" fmla="*/ 3896970 w 7987644"/>
              <a:gd name="connsiteY131" fmla="*/ 32647 h 385236"/>
              <a:gd name="connsiteX132" fmla="*/ 3896970 w 7987644"/>
              <a:gd name="connsiteY132" fmla="*/ 54411 h 385236"/>
              <a:gd name="connsiteX133" fmla="*/ 3881734 w 7987644"/>
              <a:gd name="connsiteY133" fmla="*/ 54411 h 385236"/>
              <a:gd name="connsiteX134" fmla="*/ 3844734 w 7987644"/>
              <a:gd name="connsiteY134" fmla="*/ 32647 h 385236"/>
              <a:gd name="connsiteX135" fmla="*/ 3866499 w 7987644"/>
              <a:gd name="connsiteY135" fmla="*/ 32647 h 385236"/>
              <a:gd name="connsiteX136" fmla="*/ 3866499 w 7987644"/>
              <a:gd name="connsiteY136" fmla="*/ 54411 h 385236"/>
              <a:gd name="connsiteX137" fmla="*/ 3844734 w 7987644"/>
              <a:gd name="connsiteY137" fmla="*/ 54411 h 385236"/>
              <a:gd name="connsiteX138" fmla="*/ 3803381 w 7987644"/>
              <a:gd name="connsiteY138" fmla="*/ 32647 h 385236"/>
              <a:gd name="connsiteX139" fmla="*/ 3818617 w 7987644"/>
              <a:gd name="connsiteY139" fmla="*/ 32647 h 385236"/>
              <a:gd name="connsiteX140" fmla="*/ 3818617 w 7987644"/>
              <a:gd name="connsiteY140" fmla="*/ 54411 h 385236"/>
              <a:gd name="connsiteX141" fmla="*/ 3803381 w 7987644"/>
              <a:gd name="connsiteY141" fmla="*/ 54411 h 385236"/>
              <a:gd name="connsiteX142" fmla="*/ 3768558 w 7987644"/>
              <a:gd name="connsiteY142" fmla="*/ 32647 h 385236"/>
              <a:gd name="connsiteX143" fmla="*/ 3790323 w 7987644"/>
              <a:gd name="connsiteY143" fmla="*/ 32647 h 385236"/>
              <a:gd name="connsiteX144" fmla="*/ 3790323 w 7987644"/>
              <a:gd name="connsiteY144" fmla="*/ 54411 h 385236"/>
              <a:gd name="connsiteX145" fmla="*/ 3768558 w 7987644"/>
              <a:gd name="connsiteY145" fmla="*/ 54411 h 385236"/>
              <a:gd name="connsiteX146" fmla="*/ 3725028 w 7987644"/>
              <a:gd name="connsiteY146" fmla="*/ 32647 h 385236"/>
              <a:gd name="connsiteX147" fmla="*/ 3746793 w 7987644"/>
              <a:gd name="connsiteY147" fmla="*/ 32647 h 385236"/>
              <a:gd name="connsiteX148" fmla="*/ 3746793 w 7987644"/>
              <a:gd name="connsiteY148" fmla="*/ 54411 h 385236"/>
              <a:gd name="connsiteX149" fmla="*/ 3725028 w 7987644"/>
              <a:gd name="connsiteY149" fmla="*/ 54411 h 385236"/>
              <a:gd name="connsiteX150" fmla="*/ 3648852 w 7987644"/>
              <a:gd name="connsiteY150" fmla="*/ 32647 h 385236"/>
              <a:gd name="connsiteX151" fmla="*/ 3670617 w 7987644"/>
              <a:gd name="connsiteY151" fmla="*/ 32647 h 385236"/>
              <a:gd name="connsiteX152" fmla="*/ 3670617 w 7987644"/>
              <a:gd name="connsiteY152" fmla="*/ 54411 h 385236"/>
              <a:gd name="connsiteX153" fmla="*/ 3648852 w 7987644"/>
              <a:gd name="connsiteY153" fmla="*/ 54411 h 385236"/>
              <a:gd name="connsiteX154" fmla="*/ 3605323 w 7987644"/>
              <a:gd name="connsiteY154" fmla="*/ 32647 h 385236"/>
              <a:gd name="connsiteX155" fmla="*/ 3627088 w 7987644"/>
              <a:gd name="connsiteY155" fmla="*/ 32647 h 385236"/>
              <a:gd name="connsiteX156" fmla="*/ 3627088 w 7987644"/>
              <a:gd name="connsiteY156" fmla="*/ 54411 h 385236"/>
              <a:gd name="connsiteX157" fmla="*/ 3605323 w 7987644"/>
              <a:gd name="connsiteY157" fmla="*/ 54411 h 385236"/>
              <a:gd name="connsiteX158" fmla="*/ 3572676 w 7987644"/>
              <a:gd name="connsiteY158" fmla="*/ 32647 h 385236"/>
              <a:gd name="connsiteX159" fmla="*/ 3594441 w 7987644"/>
              <a:gd name="connsiteY159" fmla="*/ 32647 h 385236"/>
              <a:gd name="connsiteX160" fmla="*/ 3594441 w 7987644"/>
              <a:gd name="connsiteY160" fmla="*/ 54411 h 385236"/>
              <a:gd name="connsiteX161" fmla="*/ 3572676 w 7987644"/>
              <a:gd name="connsiteY161" fmla="*/ 54411 h 385236"/>
              <a:gd name="connsiteX162" fmla="*/ 3538940 w 7987644"/>
              <a:gd name="connsiteY162" fmla="*/ 32647 h 385236"/>
              <a:gd name="connsiteX163" fmla="*/ 3554176 w 7987644"/>
              <a:gd name="connsiteY163" fmla="*/ 32647 h 385236"/>
              <a:gd name="connsiteX164" fmla="*/ 3554176 w 7987644"/>
              <a:gd name="connsiteY164" fmla="*/ 54411 h 385236"/>
              <a:gd name="connsiteX165" fmla="*/ 3538940 w 7987644"/>
              <a:gd name="connsiteY165" fmla="*/ 54411 h 385236"/>
              <a:gd name="connsiteX166" fmla="*/ 3496499 w 7987644"/>
              <a:gd name="connsiteY166" fmla="*/ 32647 h 385236"/>
              <a:gd name="connsiteX167" fmla="*/ 3518264 w 7987644"/>
              <a:gd name="connsiteY167" fmla="*/ 32647 h 385236"/>
              <a:gd name="connsiteX168" fmla="*/ 3518264 w 7987644"/>
              <a:gd name="connsiteY168" fmla="*/ 54411 h 385236"/>
              <a:gd name="connsiteX169" fmla="*/ 3496499 w 7987644"/>
              <a:gd name="connsiteY169" fmla="*/ 54411 h 385236"/>
              <a:gd name="connsiteX170" fmla="*/ 3452970 w 7987644"/>
              <a:gd name="connsiteY170" fmla="*/ 32647 h 385236"/>
              <a:gd name="connsiteX171" fmla="*/ 3474735 w 7987644"/>
              <a:gd name="connsiteY171" fmla="*/ 32647 h 385236"/>
              <a:gd name="connsiteX172" fmla="*/ 3474735 w 7987644"/>
              <a:gd name="connsiteY172" fmla="*/ 54411 h 385236"/>
              <a:gd name="connsiteX173" fmla="*/ 3452970 w 7987644"/>
              <a:gd name="connsiteY173" fmla="*/ 54411 h 385236"/>
              <a:gd name="connsiteX174" fmla="*/ 3421410 w 7987644"/>
              <a:gd name="connsiteY174" fmla="*/ 32647 h 385236"/>
              <a:gd name="connsiteX175" fmla="*/ 3436646 w 7987644"/>
              <a:gd name="connsiteY175" fmla="*/ 32647 h 385236"/>
              <a:gd name="connsiteX176" fmla="*/ 3436646 w 7987644"/>
              <a:gd name="connsiteY176" fmla="*/ 54411 h 385236"/>
              <a:gd name="connsiteX177" fmla="*/ 3421410 w 7987644"/>
              <a:gd name="connsiteY177" fmla="*/ 54411 h 385236"/>
              <a:gd name="connsiteX178" fmla="*/ 3387676 w 7987644"/>
              <a:gd name="connsiteY178" fmla="*/ 32647 h 385236"/>
              <a:gd name="connsiteX179" fmla="*/ 3409441 w 7987644"/>
              <a:gd name="connsiteY179" fmla="*/ 32647 h 385236"/>
              <a:gd name="connsiteX180" fmla="*/ 3409441 w 7987644"/>
              <a:gd name="connsiteY180" fmla="*/ 54411 h 385236"/>
              <a:gd name="connsiteX181" fmla="*/ 3387676 w 7987644"/>
              <a:gd name="connsiteY181" fmla="*/ 54411 h 385236"/>
              <a:gd name="connsiteX182" fmla="*/ 3333264 w 7987644"/>
              <a:gd name="connsiteY182" fmla="*/ 32647 h 385236"/>
              <a:gd name="connsiteX183" fmla="*/ 3355029 w 7987644"/>
              <a:gd name="connsiteY183" fmla="*/ 32647 h 385236"/>
              <a:gd name="connsiteX184" fmla="*/ 3355029 w 7987644"/>
              <a:gd name="connsiteY184" fmla="*/ 54411 h 385236"/>
              <a:gd name="connsiteX185" fmla="*/ 3333264 w 7987644"/>
              <a:gd name="connsiteY185" fmla="*/ 54411 h 385236"/>
              <a:gd name="connsiteX186" fmla="*/ 3304970 w 7987644"/>
              <a:gd name="connsiteY186" fmla="*/ 32647 h 385236"/>
              <a:gd name="connsiteX187" fmla="*/ 3320206 w 7987644"/>
              <a:gd name="connsiteY187" fmla="*/ 32647 h 385236"/>
              <a:gd name="connsiteX188" fmla="*/ 3320206 w 7987644"/>
              <a:gd name="connsiteY188" fmla="*/ 54411 h 385236"/>
              <a:gd name="connsiteX189" fmla="*/ 3304970 w 7987644"/>
              <a:gd name="connsiteY189" fmla="*/ 54411 h 385236"/>
              <a:gd name="connsiteX190" fmla="*/ 3267970 w 7987644"/>
              <a:gd name="connsiteY190" fmla="*/ 32647 h 385236"/>
              <a:gd name="connsiteX191" fmla="*/ 3289735 w 7987644"/>
              <a:gd name="connsiteY191" fmla="*/ 32647 h 385236"/>
              <a:gd name="connsiteX192" fmla="*/ 3289735 w 7987644"/>
              <a:gd name="connsiteY192" fmla="*/ 54411 h 385236"/>
              <a:gd name="connsiteX193" fmla="*/ 3267970 w 7987644"/>
              <a:gd name="connsiteY193" fmla="*/ 54411 h 385236"/>
              <a:gd name="connsiteX194" fmla="*/ 3224440 w 7987644"/>
              <a:gd name="connsiteY194" fmla="*/ 32647 h 385236"/>
              <a:gd name="connsiteX195" fmla="*/ 3246205 w 7987644"/>
              <a:gd name="connsiteY195" fmla="*/ 32647 h 385236"/>
              <a:gd name="connsiteX196" fmla="*/ 3246205 w 7987644"/>
              <a:gd name="connsiteY196" fmla="*/ 54411 h 385236"/>
              <a:gd name="connsiteX197" fmla="*/ 3224440 w 7987644"/>
              <a:gd name="connsiteY197" fmla="*/ 54411 h 385236"/>
              <a:gd name="connsiteX198" fmla="*/ 3187440 w 7987644"/>
              <a:gd name="connsiteY198" fmla="*/ 32647 h 385236"/>
              <a:gd name="connsiteX199" fmla="*/ 3202676 w 7987644"/>
              <a:gd name="connsiteY199" fmla="*/ 32647 h 385236"/>
              <a:gd name="connsiteX200" fmla="*/ 3202676 w 7987644"/>
              <a:gd name="connsiteY200" fmla="*/ 54411 h 385236"/>
              <a:gd name="connsiteX201" fmla="*/ 3187440 w 7987644"/>
              <a:gd name="connsiteY201" fmla="*/ 54411 h 385236"/>
              <a:gd name="connsiteX202" fmla="*/ 3148264 w 7987644"/>
              <a:gd name="connsiteY202" fmla="*/ 32647 h 385236"/>
              <a:gd name="connsiteX203" fmla="*/ 3170029 w 7987644"/>
              <a:gd name="connsiteY203" fmla="*/ 32647 h 385236"/>
              <a:gd name="connsiteX204" fmla="*/ 3170029 w 7987644"/>
              <a:gd name="connsiteY204" fmla="*/ 54411 h 385236"/>
              <a:gd name="connsiteX205" fmla="*/ 3148264 w 7987644"/>
              <a:gd name="connsiteY205" fmla="*/ 54411 h 385236"/>
              <a:gd name="connsiteX206" fmla="*/ 5362822 w 7987644"/>
              <a:gd name="connsiteY206" fmla="*/ 0 h 385236"/>
              <a:gd name="connsiteX207" fmla="*/ 5406351 w 7987644"/>
              <a:gd name="connsiteY207" fmla="*/ 43529 h 385236"/>
              <a:gd name="connsiteX208" fmla="*/ 5362822 w 7987644"/>
              <a:gd name="connsiteY208" fmla="*/ 87058 h 385236"/>
              <a:gd name="connsiteX209" fmla="*/ 5319292 w 7987644"/>
              <a:gd name="connsiteY209" fmla="*/ 43529 h 385236"/>
              <a:gd name="connsiteX210" fmla="*/ 5362822 w 7987644"/>
              <a:gd name="connsiteY210" fmla="*/ 0 h 385236"/>
              <a:gd name="connsiteX211" fmla="*/ 2980674 w 7987644"/>
              <a:gd name="connsiteY211" fmla="*/ 0 h 385236"/>
              <a:gd name="connsiteX212" fmla="*/ 3012234 w 7987644"/>
              <a:gd name="connsiteY212" fmla="*/ 43529 h 385236"/>
              <a:gd name="connsiteX213" fmla="*/ 2980674 w 7987644"/>
              <a:gd name="connsiteY213" fmla="*/ 87058 h 385236"/>
              <a:gd name="connsiteX214" fmla="*/ 2949116 w 7987644"/>
              <a:gd name="connsiteY214" fmla="*/ 43529 h 385236"/>
              <a:gd name="connsiteX215" fmla="*/ 2980674 w 7987644"/>
              <a:gd name="connsiteY215" fmla="*/ 0 h 38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987644" h="385236">
                <a:moveTo>
                  <a:pt x="2735822" y="330824"/>
                </a:moveTo>
                <a:lnTo>
                  <a:pt x="3018763" y="330824"/>
                </a:lnTo>
                <a:lnTo>
                  <a:pt x="3110175" y="330824"/>
                </a:lnTo>
                <a:lnTo>
                  <a:pt x="3982939" y="330824"/>
                </a:lnTo>
                <a:lnTo>
                  <a:pt x="5182174" y="330824"/>
                </a:lnTo>
                <a:lnTo>
                  <a:pt x="5309497" y="330824"/>
                </a:lnTo>
                <a:lnTo>
                  <a:pt x="5705614" y="330824"/>
                </a:lnTo>
                <a:lnTo>
                  <a:pt x="5618555" y="385236"/>
                </a:lnTo>
                <a:lnTo>
                  <a:pt x="5281203" y="385236"/>
                </a:lnTo>
                <a:lnTo>
                  <a:pt x="5183261" y="352589"/>
                </a:lnTo>
                <a:lnTo>
                  <a:pt x="3982939" y="352589"/>
                </a:lnTo>
                <a:lnTo>
                  <a:pt x="3110175" y="352589"/>
                </a:lnTo>
                <a:lnTo>
                  <a:pt x="3039439" y="385236"/>
                </a:lnTo>
                <a:lnTo>
                  <a:pt x="2797851" y="385236"/>
                </a:lnTo>
                <a:close/>
                <a:moveTo>
                  <a:pt x="0" y="232883"/>
                </a:moveTo>
                <a:lnTo>
                  <a:pt x="3982939" y="232883"/>
                </a:lnTo>
                <a:lnTo>
                  <a:pt x="3982940" y="232883"/>
                </a:lnTo>
                <a:lnTo>
                  <a:pt x="7987644" y="232883"/>
                </a:lnTo>
                <a:lnTo>
                  <a:pt x="7987644" y="243765"/>
                </a:lnTo>
                <a:lnTo>
                  <a:pt x="3982940" y="243765"/>
                </a:lnTo>
                <a:lnTo>
                  <a:pt x="3982939" y="243765"/>
                </a:lnTo>
                <a:lnTo>
                  <a:pt x="0" y="243765"/>
                </a:lnTo>
                <a:close/>
                <a:moveTo>
                  <a:pt x="5158233" y="37000"/>
                </a:moveTo>
                <a:lnTo>
                  <a:pt x="5190880" y="37000"/>
                </a:lnTo>
                <a:lnTo>
                  <a:pt x="5190880" y="58764"/>
                </a:lnTo>
                <a:lnTo>
                  <a:pt x="5158233" y="58764"/>
                </a:lnTo>
                <a:close/>
                <a:moveTo>
                  <a:pt x="5103821" y="37000"/>
                </a:moveTo>
                <a:lnTo>
                  <a:pt x="5136468" y="37000"/>
                </a:lnTo>
                <a:lnTo>
                  <a:pt x="5136468" y="58764"/>
                </a:lnTo>
                <a:lnTo>
                  <a:pt x="5103821" y="58764"/>
                </a:lnTo>
                <a:close/>
                <a:moveTo>
                  <a:pt x="4994998" y="37000"/>
                </a:moveTo>
                <a:lnTo>
                  <a:pt x="5027645" y="37000"/>
                </a:lnTo>
                <a:lnTo>
                  <a:pt x="5027645" y="58764"/>
                </a:lnTo>
                <a:lnTo>
                  <a:pt x="4994998" y="58764"/>
                </a:lnTo>
                <a:close/>
                <a:moveTo>
                  <a:pt x="4940586" y="37000"/>
                </a:moveTo>
                <a:lnTo>
                  <a:pt x="4973233" y="37000"/>
                </a:lnTo>
                <a:lnTo>
                  <a:pt x="4973233" y="58764"/>
                </a:lnTo>
                <a:lnTo>
                  <a:pt x="4940586" y="58764"/>
                </a:lnTo>
                <a:close/>
                <a:moveTo>
                  <a:pt x="4842645" y="37000"/>
                </a:moveTo>
                <a:lnTo>
                  <a:pt x="4875292" y="37000"/>
                </a:lnTo>
                <a:lnTo>
                  <a:pt x="4875292" y="58764"/>
                </a:lnTo>
                <a:lnTo>
                  <a:pt x="4842645" y="58764"/>
                </a:lnTo>
                <a:close/>
                <a:moveTo>
                  <a:pt x="4777351" y="37000"/>
                </a:moveTo>
                <a:lnTo>
                  <a:pt x="4809998" y="37000"/>
                </a:lnTo>
                <a:lnTo>
                  <a:pt x="4809998" y="58764"/>
                </a:lnTo>
                <a:lnTo>
                  <a:pt x="4777351" y="58764"/>
                </a:lnTo>
                <a:close/>
                <a:moveTo>
                  <a:pt x="4679410" y="37000"/>
                </a:moveTo>
                <a:lnTo>
                  <a:pt x="4712057" y="37000"/>
                </a:lnTo>
                <a:lnTo>
                  <a:pt x="4712057" y="58764"/>
                </a:lnTo>
                <a:lnTo>
                  <a:pt x="4679410" y="58764"/>
                </a:lnTo>
                <a:close/>
                <a:moveTo>
                  <a:pt x="4624998" y="37000"/>
                </a:moveTo>
                <a:lnTo>
                  <a:pt x="4657645" y="37000"/>
                </a:lnTo>
                <a:lnTo>
                  <a:pt x="4657645" y="58764"/>
                </a:lnTo>
                <a:lnTo>
                  <a:pt x="4624998" y="58764"/>
                </a:lnTo>
                <a:close/>
                <a:moveTo>
                  <a:pt x="4516175" y="37000"/>
                </a:moveTo>
                <a:lnTo>
                  <a:pt x="4548822" y="37000"/>
                </a:lnTo>
                <a:lnTo>
                  <a:pt x="4548822" y="58764"/>
                </a:lnTo>
                <a:lnTo>
                  <a:pt x="4516175" y="58764"/>
                </a:lnTo>
                <a:close/>
                <a:moveTo>
                  <a:pt x="4461763" y="37000"/>
                </a:moveTo>
                <a:lnTo>
                  <a:pt x="4494410" y="37000"/>
                </a:lnTo>
                <a:lnTo>
                  <a:pt x="4494410" y="58764"/>
                </a:lnTo>
                <a:lnTo>
                  <a:pt x="4461763" y="58764"/>
                </a:lnTo>
                <a:close/>
                <a:moveTo>
                  <a:pt x="4407351" y="37000"/>
                </a:moveTo>
                <a:lnTo>
                  <a:pt x="4439998" y="37000"/>
                </a:lnTo>
                <a:lnTo>
                  <a:pt x="4439998" y="58764"/>
                </a:lnTo>
                <a:lnTo>
                  <a:pt x="4407351" y="58764"/>
                </a:lnTo>
                <a:close/>
                <a:moveTo>
                  <a:pt x="4352939" y="37000"/>
                </a:moveTo>
                <a:lnTo>
                  <a:pt x="4385586" y="37000"/>
                </a:lnTo>
                <a:lnTo>
                  <a:pt x="4385586" y="58764"/>
                </a:lnTo>
                <a:lnTo>
                  <a:pt x="4352939" y="58764"/>
                </a:lnTo>
                <a:close/>
                <a:moveTo>
                  <a:pt x="4298528" y="37000"/>
                </a:moveTo>
                <a:lnTo>
                  <a:pt x="4331175" y="37000"/>
                </a:lnTo>
                <a:lnTo>
                  <a:pt x="4331175" y="58764"/>
                </a:lnTo>
                <a:lnTo>
                  <a:pt x="4298528" y="58764"/>
                </a:lnTo>
                <a:close/>
                <a:moveTo>
                  <a:pt x="4244116" y="37000"/>
                </a:moveTo>
                <a:lnTo>
                  <a:pt x="4276763" y="37000"/>
                </a:lnTo>
                <a:lnTo>
                  <a:pt x="4276763" y="58764"/>
                </a:lnTo>
                <a:lnTo>
                  <a:pt x="4244116" y="58764"/>
                </a:lnTo>
                <a:close/>
                <a:moveTo>
                  <a:pt x="4135292" y="37000"/>
                </a:moveTo>
                <a:lnTo>
                  <a:pt x="4167939" y="37000"/>
                </a:lnTo>
                <a:lnTo>
                  <a:pt x="4167939" y="58764"/>
                </a:lnTo>
                <a:lnTo>
                  <a:pt x="4135292" y="58764"/>
                </a:lnTo>
                <a:close/>
                <a:moveTo>
                  <a:pt x="3982939" y="37000"/>
                </a:moveTo>
                <a:lnTo>
                  <a:pt x="4015586" y="37000"/>
                </a:lnTo>
                <a:lnTo>
                  <a:pt x="4015586" y="58764"/>
                </a:lnTo>
                <a:lnTo>
                  <a:pt x="3982939" y="58764"/>
                </a:lnTo>
                <a:close/>
                <a:moveTo>
                  <a:pt x="3689116" y="37000"/>
                </a:moveTo>
                <a:lnTo>
                  <a:pt x="3721763" y="37000"/>
                </a:lnTo>
                <a:lnTo>
                  <a:pt x="3721763" y="58764"/>
                </a:lnTo>
                <a:lnTo>
                  <a:pt x="3689116" y="58764"/>
                </a:lnTo>
                <a:close/>
                <a:moveTo>
                  <a:pt x="3112352" y="37000"/>
                </a:moveTo>
                <a:lnTo>
                  <a:pt x="3144999" y="37000"/>
                </a:lnTo>
                <a:lnTo>
                  <a:pt x="3144999" y="58764"/>
                </a:lnTo>
                <a:lnTo>
                  <a:pt x="3112352" y="58764"/>
                </a:lnTo>
                <a:close/>
                <a:moveTo>
                  <a:pt x="5052675" y="32647"/>
                </a:moveTo>
                <a:lnTo>
                  <a:pt x="5074440" y="32647"/>
                </a:lnTo>
                <a:lnTo>
                  <a:pt x="5074440" y="54411"/>
                </a:lnTo>
                <a:lnTo>
                  <a:pt x="5052675" y="54411"/>
                </a:lnTo>
                <a:close/>
                <a:moveTo>
                  <a:pt x="4889440" y="32647"/>
                </a:moveTo>
                <a:lnTo>
                  <a:pt x="4911205" y="32647"/>
                </a:lnTo>
                <a:lnTo>
                  <a:pt x="4911205" y="54411"/>
                </a:lnTo>
                <a:lnTo>
                  <a:pt x="4889440" y="54411"/>
                </a:lnTo>
                <a:close/>
                <a:moveTo>
                  <a:pt x="4726204" y="32647"/>
                </a:moveTo>
                <a:lnTo>
                  <a:pt x="4747969" y="32647"/>
                </a:lnTo>
                <a:lnTo>
                  <a:pt x="4747969" y="54411"/>
                </a:lnTo>
                <a:lnTo>
                  <a:pt x="4726204" y="54411"/>
                </a:lnTo>
                <a:close/>
                <a:moveTo>
                  <a:pt x="4562969" y="32647"/>
                </a:moveTo>
                <a:lnTo>
                  <a:pt x="4584734" y="32647"/>
                </a:lnTo>
                <a:lnTo>
                  <a:pt x="4584734" y="54411"/>
                </a:lnTo>
                <a:lnTo>
                  <a:pt x="4562969" y="54411"/>
                </a:lnTo>
                <a:close/>
                <a:moveTo>
                  <a:pt x="4192969" y="32647"/>
                </a:moveTo>
                <a:lnTo>
                  <a:pt x="4214734" y="32647"/>
                </a:lnTo>
                <a:lnTo>
                  <a:pt x="4214734" y="54411"/>
                </a:lnTo>
                <a:lnTo>
                  <a:pt x="4192969" y="54411"/>
                </a:lnTo>
                <a:close/>
                <a:moveTo>
                  <a:pt x="4084146" y="32647"/>
                </a:moveTo>
                <a:lnTo>
                  <a:pt x="4105911" y="32647"/>
                </a:lnTo>
                <a:lnTo>
                  <a:pt x="4105911" y="54411"/>
                </a:lnTo>
                <a:lnTo>
                  <a:pt x="4084146" y="54411"/>
                </a:lnTo>
                <a:close/>
                <a:moveTo>
                  <a:pt x="4029734" y="32647"/>
                </a:moveTo>
                <a:lnTo>
                  <a:pt x="4051499" y="32647"/>
                </a:lnTo>
                <a:lnTo>
                  <a:pt x="4051499" y="54411"/>
                </a:lnTo>
                <a:lnTo>
                  <a:pt x="4029734" y="54411"/>
                </a:lnTo>
                <a:close/>
                <a:moveTo>
                  <a:pt x="3953558" y="32647"/>
                </a:moveTo>
                <a:lnTo>
                  <a:pt x="3975323" y="32647"/>
                </a:lnTo>
                <a:lnTo>
                  <a:pt x="3975323" y="54411"/>
                </a:lnTo>
                <a:lnTo>
                  <a:pt x="3953558" y="54411"/>
                </a:lnTo>
                <a:close/>
                <a:moveTo>
                  <a:pt x="3920911" y="32647"/>
                </a:moveTo>
                <a:lnTo>
                  <a:pt x="3936147" y="32647"/>
                </a:lnTo>
                <a:lnTo>
                  <a:pt x="3936147" y="54411"/>
                </a:lnTo>
                <a:lnTo>
                  <a:pt x="3920911" y="54411"/>
                </a:lnTo>
                <a:close/>
                <a:moveTo>
                  <a:pt x="3881734" y="32647"/>
                </a:moveTo>
                <a:lnTo>
                  <a:pt x="3896970" y="32647"/>
                </a:lnTo>
                <a:lnTo>
                  <a:pt x="3896970" y="54411"/>
                </a:lnTo>
                <a:lnTo>
                  <a:pt x="3881734" y="54411"/>
                </a:lnTo>
                <a:close/>
                <a:moveTo>
                  <a:pt x="3844734" y="32647"/>
                </a:moveTo>
                <a:lnTo>
                  <a:pt x="3866499" y="32647"/>
                </a:lnTo>
                <a:lnTo>
                  <a:pt x="3866499" y="54411"/>
                </a:lnTo>
                <a:lnTo>
                  <a:pt x="3844734" y="54411"/>
                </a:lnTo>
                <a:close/>
                <a:moveTo>
                  <a:pt x="3803381" y="32647"/>
                </a:moveTo>
                <a:lnTo>
                  <a:pt x="3818617" y="32647"/>
                </a:lnTo>
                <a:lnTo>
                  <a:pt x="3818617" y="54411"/>
                </a:lnTo>
                <a:lnTo>
                  <a:pt x="3803381" y="54411"/>
                </a:lnTo>
                <a:close/>
                <a:moveTo>
                  <a:pt x="3768558" y="32647"/>
                </a:moveTo>
                <a:lnTo>
                  <a:pt x="3790323" y="32647"/>
                </a:lnTo>
                <a:lnTo>
                  <a:pt x="3790323" y="54411"/>
                </a:lnTo>
                <a:lnTo>
                  <a:pt x="3768558" y="54411"/>
                </a:lnTo>
                <a:close/>
                <a:moveTo>
                  <a:pt x="3725028" y="32647"/>
                </a:moveTo>
                <a:lnTo>
                  <a:pt x="3746793" y="32647"/>
                </a:lnTo>
                <a:lnTo>
                  <a:pt x="3746793" y="54411"/>
                </a:lnTo>
                <a:lnTo>
                  <a:pt x="3725028" y="54411"/>
                </a:lnTo>
                <a:close/>
                <a:moveTo>
                  <a:pt x="3648852" y="32647"/>
                </a:moveTo>
                <a:lnTo>
                  <a:pt x="3670617" y="32647"/>
                </a:lnTo>
                <a:lnTo>
                  <a:pt x="3670617" y="54411"/>
                </a:lnTo>
                <a:lnTo>
                  <a:pt x="3648852" y="54411"/>
                </a:lnTo>
                <a:close/>
                <a:moveTo>
                  <a:pt x="3605323" y="32647"/>
                </a:moveTo>
                <a:lnTo>
                  <a:pt x="3627088" y="32647"/>
                </a:lnTo>
                <a:lnTo>
                  <a:pt x="3627088" y="54411"/>
                </a:lnTo>
                <a:lnTo>
                  <a:pt x="3605323" y="54411"/>
                </a:lnTo>
                <a:close/>
                <a:moveTo>
                  <a:pt x="3572676" y="32647"/>
                </a:moveTo>
                <a:lnTo>
                  <a:pt x="3594441" y="32647"/>
                </a:lnTo>
                <a:lnTo>
                  <a:pt x="3594441" y="54411"/>
                </a:lnTo>
                <a:lnTo>
                  <a:pt x="3572676" y="54411"/>
                </a:lnTo>
                <a:close/>
                <a:moveTo>
                  <a:pt x="3538940" y="32647"/>
                </a:moveTo>
                <a:lnTo>
                  <a:pt x="3554176" y="32647"/>
                </a:lnTo>
                <a:lnTo>
                  <a:pt x="3554176" y="54411"/>
                </a:lnTo>
                <a:lnTo>
                  <a:pt x="3538940" y="54411"/>
                </a:lnTo>
                <a:close/>
                <a:moveTo>
                  <a:pt x="3496499" y="32647"/>
                </a:moveTo>
                <a:lnTo>
                  <a:pt x="3518264" y="32647"/>
                </a:lnTo>
                <a:lnTo>
                  <a:pt x="3518264" y="54411"/>
                </a:lnTo>
                <a:lnTo>
                  <a:pt x="3496499" y="54411"/>
                </a:lnTo>
                <a:close/>
                <a:moveTo>
                  <a:pt x="3452970" y="32647"/>
                </a:moveTo>
                <a:lnTo>
                  <a:pt x="3474735" y="32647"/>
                </a:lnTo>
                <a:lnTo>
                  <a:pt x="3474735" y="54411"/>
                </a:lnTo>
                <a:lnTo>
                  <a:pt x="3452970" y="54411"/>
                </a:lnTo>
                <a:close/>
                <a:moveTo>
                  <a:pt x="3421410" y="32647"/>
                </a:moveTo>
                <a:lnTo>
                  <a:pt x="3436646" y="32647"/>
                </a:lnTo>
                <a:lnTo>
                  <a:pt x="3436646" y="54411"/>
                </a:lnTo>
                <a:lnTo>
                  <a:pt x="3421410" y="54411"/>
                </a:lnTo>
                <a:close/>
                <a:moveTo>
                  <a:pt x="3387676" y="32647"/>
                </a:moveTo>
                <a:lnTo>
                  <a:pt x="3409441" y="32647"/>
                </a:lnTo>
                <a:lnTo>
                  <a:pt x="3409441" y="54411"/>
                </a:lnTo>
                <a:lnTo>
                  <a:pt x="3387676" y="54411"/>
                </a:lnTo>
                <a:close/>
                <a:moveTo>
                  <a:pt x="3333264" y="32647"/>
                </a:moveTo>
                <a:lnTo>
                  <a:pt x="3355029" y="32647"/>
                </a:lnTo>
                <a:lnTo>
                  <a:pt x="3355029" y="54411"/>
                </a:lnTo>
                <a:lnTo>
                  <a:pt x="3333264" y="54411"/>
                </a:lnTo>
                <a:close/>
                <a:moveTo>
                  <a:pt x="3304970" y="32647"/>
                </a:moveTo>
                <a:lnTo>
                  <a:pt x="3320206" y="32647"/>
                </a:lnTo>
                <a:lnTo>
                  <a:pt x="3320206" y="54411"/>
                </a:lnTo>
                <a:lnTo>
                  <a:pt x="3304970" y="54411"/>
                </a:lnTo>
                <a:close/>
                <a:moveTo>
                  <a:pt x="3267970" y="32647"/>
                </a:moveTo>
                <a:lnTo>
                  <a:pt x="3289735" y="32647"/>
                </a:lnTo>
                <a:lnTo>
                  <a:pt x="3289735" y="54411"/>
                </a:lnTo>
                <a:lnTo>
                  <a:pt x="3267970" y="54411"/>
                </a:lnTo>
                <a:close/>
                <a:moveTo>
                  <a:pt x="3224440" y="32647"/>
                </a:moveTo>
                <a:lnTo>
                  <a:pt x="3246205" y="32647"/>
                </a:lnTo>
                <a:lnTo>
                  <a:pt x="3246205" y="54411"/>
                </a:lnTo>
                <a:lnTo>
                  <a:pt x="3224440" y="54411"/>
                </a:lnTo>
                <a:close/>
                <a:moveTo>
                  <a:pt x="3187440" y="32647"/>
                </a:moveTo>
                <a:lnTo>
                  <a:pt x="3202676" y="32647"/>
                </a:lnTo>
                <a:lnTo>
                  <a:pt x="3202676" y="54411"/>
                </a:lnTo>
                <a:lnTo>
                  <a:pt x="3187440" y="54411"/>
                </a:lnTo>
                <a:close/>
                <a:moveTo>
                  <a:pt x="3148264" y="32647"/>
                </a:moveTo>
                <a:lnTo>
                  <a:pt x="3170029" y="32647"/>
                </a:lnTo>
                <a:lnTo>
                  <a:pt x="3170029" y="54411"/>
                </a:lnTo>
                <a:lnTo>
                  <a:pt x="3148264" y="54411"/>
                </a:lnTo>
                <a:close/>
                <a:moveTo>
                  <a:pt x="5362822" y="0"/>
                </a:moveTo>
                <a:cubicBezTo>
                  <a:pt x="5386862" y="0"/>
                  <a:pt x="5406351" y="19489"/>
                  <a:pt x="5406351" y="43529"/>
                </a:cubicBezTo>
                <a:cubicBezTo>
                  <a:pt x="5406351" y="67570"/>
                  <a:pt x="5386862" y="87058"/>
                  <a:pt x="5362822" y="87058"/>
                </a:cubicBezTo>
                <a:cubicBezTo>
                  <a:pt x="5338781" y="87058"/>
                  <a:pt x="5319292" y="67570"/>
                  <a:pt x="5319292" y="43529"/>
                </a:cubicBezTo>
                <a:cubicBezTo>
                  <a:pt x="5319292" y="19489"/>
                  <a:pt x="5338781" y="0"/>
                  <a:pt x="5362822" y="0"/>
                </a:cubicBezTo>
                <a:close/>
                <a:moveTo>
                  <a:pt x="2980674" y="0"/>
                </a:moveTo>
                <a:cubicBezTo>
                  <a:pt x="2998086" y="0"/>
                  <a:pt x="3012234" y="19588"/>
                  <a:pt x="3012234" y="43529"/>
                </a:cubicBezTo>
                <a:cubicBezTo>
                  <a:pt x="3012234" y="67470"/>
                  <a:pt x="2998086" y="87058"/>
                  <a:pt x="2980674" y="87058"/>
                </a:cubicBezTo>
                <a:cubicBezTo>
                  <a:pt x="2963263" y="87058"/>
                  <a:pt x="2949116" y="67470"/>
                  <a:pt x="2949116" y="43529"/>
                </a:cubicBezTo>
                <a:cubicBezTo>
                  <a:pt x="2949116" y="19588"/>
                  <a:pt x="2963263" y="0"/>
                  <a:pt x="2980674" y="0"/>
                </a:cubicBezTo>
                <a:close/>
              </a:path>
            </a:pathLst>
          </a:custGeom>
          <a:gradFill>
            <a:gsLst>
              <a:gs pos="3846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  <a:gs pos="5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5554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A-矩形 2">
            <a:extLst>
              <a:ext uri="{FF2B5EF4-FFF2-40B4-BE49-F238E27FC236}">
                <a16:creationId xmlns:a16="http://schemas.microsoft.com/office/drawing/2014/main" id="{5D23E7FF-3E96-4369-9054-C3A19393C40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46271" y="2817500"/>
            <a:ext cx="4224233" cy="1232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effectLst/>
                <a:latin typeface="+mj-ea"/>
                <a:ea typeface="+mj-ea"/>
              </a:rPr>
              <a:t>查询栏中输入角色或</a:t>
            </a:r>
            <a:endParaRPr lang="en-US" altLang="zh-CN" sz="3200" spc="30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effectLst/>
                <a:latin typeface="+mj-ea"/>
                <a:ea typeface="+mj-ea"/>
              </a:rPr>
              <a:t>武器名称进行搜索</a:t>
            </a:r>
            <a:endParaRPr lang="en-US" altLang="zh-CN" sz="3200" spc="3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296" name="PA-组合 154">
            <a:extLst>
              <a:ext uri="{FF2B5EF4-FFF2-40B4-BE49-F238E27FC236}">
                <a16:creationId xmlns:a16="http://schemas.microsoft.com/office/drawing/2014/main" id="{7F363005-53BE-4FF5-8E3E-5701E17CA11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-1092082" y="2240267"/>
            <a:ext cx="6340680" cy="262600"/>
            <a:chOff x="-1310452" y="2192494"/>
            <a:chExt cx="6340680" cy="262600"/>
          </a:xfrm>
        </p:grpSpPr>
        <p:sp>
          <p:nvSpPr>
            <p:cNvPr id="297" name="PA-圆角矩形 146">
              <a:extLst>
                <a:ext uri="{FF2B5EF4-FFF2-40B4-BE49-F238E27FC236}">
                  <a16:creationId xmlns:a16="http://schemas.microsoft.com/office/drawing/2014/main" id="{D38114C6-4FC6-47D6-8828-EB9F4183FCB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5400000" flipH="1">
              <a:off x="666986" y="215058"/>
              <a:ext cx="55850" cy="401072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44000">
                  <a:schemeClr val="bg1">
                    <a:alpha val="20000"/>
                  </a:schemeClr>
                </a:gs>
                <a:gs pos="69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98" name="PA-圆角矩形 147">
              <a:extLst>
                <a:ext uri="{FF2B5EF4-FFF2-40B4-BE49-F238E27FC236}">
                  <a16:creationId xmlns:a16="http://schemas.microsoft.com/office/drawing/2014/main" id="{77ACCA96-5225-4367-AA9F-5CE6637DA03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5400000" flipH="1">
              <a:off x="2866452" y="2153299"/>
              <a:ext cx="55850" cy="1342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11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71" b="0" i="0" u="none" strike="noStrike" kern="1200" cap="none" spc="0" normalizeH="0" baseline="0" noProof="0" dirty="0">
                <a:ln>
                  <a:noFill/>
                </a:ln>
                <a:solidFill>
                  <a:srgbClr val="59EEF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9" name="PA-圆角矩形 148">
              <a:extLst>
                <a:ext uri="{FF2B5EF4-FFF2-40B4-BE49-F238E27FC236}">
                  <a16:creationId xmlns:a16="http://schemas.microsoft.com/office/drawing/2014/main" id="{EA9517BB-FD5C-4D2D-A79A-B2C3ECA125A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rot="5400000" flipH="1">
              <a:off x="3464099" y="888964"/>
              <a:ext cx="44746" cy="308751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68000">
                  <a:schemeClr val="accent3">
                    <a:alpha val="1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300" name="PA-组合 155">
            <a:extLst>
              <a:ext uri="{FF2B5EF4-FFF2-40B4-BE49-F238E27FC236}">
                <a16:creationId xmlns:a16="http://schemas.microsoft.com/office/drawing/2014/main" id="{90A1856E-99E9-4ABC-8C04-B35B87BE209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723" y="4611858"/>
            <a:ext cx="5625242" cy="541100"/>
            <a:chOff x="-595016" y="3980729"/>
            <a:chExt cx="5625242" cy="541100"/>
          </a:xfrm>
        </p:grpSpPr>
        <p:sp>
          <p:nvSpPr>
            <p:cNvPr id="301" name="PA-圆角矩形 149">
              <a:extLst>
                <a:ext uri="{FF2B5EF4-FFF2-40B4-BE49-F238E27FC236}">
                  <a16:creationId xmlns:a16="http://schemas.microsoft.com/office/drawing/2014/main" id="{0E8CFCE1-F92E-406F-B66A-811793038B0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5400000" flipH="1">
              <a:off x="943189" y="2447323"/>
              <a:ext cx="55850" cy="313225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AF3D6">
                    <a:alpha val="50000"/>
                  </a:srgbClr>
                </a:gs>
                <a:gs pos="75000">
                  <a:srgbClr val="FAF3D6">
                    <a:alpha val="0"/>
                  </a:srgbClr>
                </a:gs>
              </a:gsLst>
              <a:lin ang="5400000" scaled="1"/>
            </a:gradFill>
            <a:ln w="61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2" name="PA-圆角矩形 150">
              <a:extLst>
                <a:ext uri="{FF2B5EF4-FFF2-40B4-BE49-F238E27FC236}">
                  <a16:creationId xmlns:a16="http://schemas.microsoft.com/office/drawing/2014/main" id="{185F7957-EE0E-4BA6-82DC-A7A8A8AE5C9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5400000" flipH="1">
              <a:off x="3201538" y="2430542"/>
              <a:ext cx="55850" cy="36015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68000">
                  <a:schemeClr val="accent3">
                    <a:alpha val="1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03" name="PA-圆角矩形 151">
              <a:extLst>
                <a:ext uri="{FF2B5EF4-FFF2-40B4-BE49-F238E27FC236}">
                  <a16:creationId xmlns:a16="http://schemas.microsoft.com/office/drawing/2014/main" id="{1198ABDC-6172-4DB1-9D40-4157F8C724A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5400000" flipH="1">
              <a:off x="2696978" y="3941534"/>
              <a:ext cx="55850" cy="1342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11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7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4" name="PA-圆角矩形 152">
              <a:extLst>
                <a:ext uri="{FF2B5EF4-FFF2-40B4-BE49-F238E27FC236}">
                  <a16:creationId xmlns:a16="http://schemas.microsoft.com/office/drawing/2014/main" id="{BFC4F9BF-EDC7-46B3-AA68-083C0275310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5400000" flipH="1">
              <a:off x="1000902" y="3467489"/>
              <a:ext cx="103245" cy="200543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68000">
                  <a:schemeClr val="accent3">
                    <a:alpha val="1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4B6BA3A-0331-49E0-91FC-B16B748C052D}"/>
              </a:ext>
            </a:extLst>
          </p:cNvPr>
          <p:cNvGrpSpPr/>
          <p:nvPr/>
        </p:nvGrpSpPr>
        <p:grpSpPr>
          <a:xfrm>
            <a:off x="6993318" y="1206759"/>
            <a:ext cx="3601528" cy="4444482"/>
            <a:chOff x="7402516" y="1340682"/>
            <a:chExt cx="3217199" cy="403151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280F5A9-B2D9-4595-9751-6F6BB2601B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0" r="320"/>
            <a:stretch/>
          </p:blipFill>
          <p:spPr>
            <a:xfrm>
              <a:off x="7402516" y="1340682"/>
              <a:ext cx="3217199" cy="69625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8ACD0D8-1963-4CE0-AE64-4E74D9B25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0943" y="2036937"/>
              <a:ext cx="2640343" cy="69625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66125CC-2C51-4629-BB28-D803C177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0943" y="2727832"/>
              <a:ext cx="2640343" cy="2644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3468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A5545209-64BA-4BBF-BDAA-FE6131E72006}"/>
              </a:ext>
            </a:extLst>
          </p:cNvPr>
          <p:cNvSpPr txBox="1"/>
          <p:nvPr/>
        </p:nvSpPr>
        <p:spPr>
          <a:xfrm>
            <a:off x="4464789" y="2627086"/>
            <a:ext cx="3262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54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schemeClr val="bg1"/>
                    </a:gs>
                    <a:gs pos="27000">
                      <a:schemeClr val="bg1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schemeClr val="bg1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养成计算</a:t>
            </a:r>
          </a:p>
        </p:txBody>
      </p:sp>
      <p:pic>
        <p:nvPicPr>
          <p:cNvPr id="24" name="PA-图片 4">
            <a:extLst>
              <a:ext uri="{FF2B5EF4-FFF2-40B4-BE49-F238E27FC236}">
                <a16:creationId xmlns:a16="http://schemas.microsoft.com/office/drawing/2014/main" id="{3998AE89-9CF0-4B2D-B492-F37F30CC72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sp>
        <p:nvSpPr>
          <p:cNvPr id="26" name="PA-任意多边形 681">
            <a:extLst>
              <a:ext uri="{FF2B5EF4-FFF2-40B4-BE49-F238E27FC236}">
                <a16:creationId xmlns:a16="http://schemas.microsoft.com/office/drawing/2014/main" id="{8FA3A00A-1A74-4CAE-BB94-610250BEFBAF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 rot="2700000" flipV="1">
            <a:off x="1185777" y="2451920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7" name="PA-任意多边形 679">
            <a:extLst>
              <a:ext uri="{FF2B5EF4-FFF2-40B4-BE49-F238E27FC236}">
                <a16:creationId xmlns:a16="http://schemas.microsoft.com/office/drawing/2014/main" id="{710C0703-BBEB-4771-9ABA-00326D0154A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 rot="5400000">
            <a:off x="2296878" y="1658376"/>
            <a:ext cx="743053" cy="1032167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8" name="PA-任意多边形 681">
            <a:extLst>
              <a:ext uri="{FF2B5EF4-FFF2-40B4-BE49-F238E27FC236}">
                <a16:creationId xmlns:a16="http://schemas.microsoft.com/office/drawing/2014/main" id="{A6C806FC-A663-4DBA-9F5D-B585FDF3B592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 rot="2700000" flipH="1">
            <a:off x="8397343" y="1290744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9" name="PA-任意多边形 679">
            <a:extLst>
              <a:ext uri="{FF2B5EF4-FFF2-40B4-BE49-F238E27FC236}">
                <a16:creationId xmlns:a16="http://schemas.microsoft.com/office/drawing/2014/main" id="{310A338C-E753-4D42-9D34-4F188CF64F65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 rot="5400000" flipH="1" flipV="1">
            <a:off x="8656734" y="3423318"/>
            <a:ext cx="743054" cy="1032168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1D72E4E-85BC-45FD-A2A8-91F4FD47DD82}"/>
              </a:ext>
            </a:extLst>
          </p:cNvPr>
          <p:cNvCxnSpPr/>
          <p:nvPr/>
        </p:nvCxnSpPr>
        <p:spPr>
          <a:xfrm>
            <a:off x="713540" y="43109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CFD0563-3442-4B42-A4DD-2BAAAFA4D110}"/>
              </a:ext>
            </a:extLst>
          </p:cNvPr>
          <p:cNvCxnSpPr/>
          <p:nvPr/>
        </p:nvCxnSpPr>
        <p:spPr>
          <a:xfrm>
            <a:off x="9314926" y="5370471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4AF90CD-318B-446C-B425-7872DD766F7D}"/>
              </a:ext>
            </a:extLst>
          </p:cNvPr>
          <p:cNvCxnSpPr/>
          <p:nvPr/>
        </p:nvCxnSpPr>
        <p:spPr>
          <a:xfrm>
            <a:off x="11163585" y="356787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E40786-759A-4547-8F5A-78533B3F6343}"/>
              </a:ext>
            </a:extLst>
          </p:cNvPr>
          <p:cNvCxnSpPr/>
          <p:nvPr/>
        </p:nvCxnSpPr>
        <p:spPr>
          <a:xfrm>
            <a:off x="9724857" y="27194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EE93677-7885-490C-B20E-3742BDB66E0F}"/>
              </a:ext>
            </a:extLst>
          </p:cNvPr>
          <p:cNvCxnSpPr/>
          <p:nvPr/>
        </p:nvCxnSpPr>
        <p:spPr>
          <a:xfrm>
            <a:off x="1671243" y="2385657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CEBEF9A-A08C-4BF5-B338-C6073AB66EEE}"/>
              </a:ext>
            </a:extLst>
          </p:cNvPr>
          <p:cNvCxnSpPr>
            <a:cxnSpLocks/>
          </p:cNvCxnSpPr>
          <p:nvPr/>
        </p:nvCxnSpPr>
        <p:spPr>
          <a:xfrm>
            <a:off x="2324385" y="4089546"/>
            <a:ext cx="0" cy="521672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856FD66F-C016-4D78-AE69-1F51FE720803}"/>
              </a:ext>
            </a:extLst>
          </p:cNvPr>
          <p:cNvSpPr/>
          <p:nvPr/>
        </p:nvSpPr>
        <p:spPr>
          <a:xfrm>
            <a:off x="1743702" y="3881664"/>
            <a:ext cx="8704596" cy="419814"/>
          </a:xfrm>
          <a:custGeom>
            <a:avLst/>
            <a:gdLst>
              <a:gd name="connsiteX0" fmla="*/ 2735822 w 7987644"/>
              <a:gd name="connsiteY0" fmla="*/ 330824 h 385236"/>
              <a:gd name="connsiteX1" fmla="*/ 3018763 w 7987644"/>
              <a:gd name="connsiteY1" fmla="*/ 330824 h 385236"/>
              <a:gd name="connsiteX2" fmla="*/ 3110175 w 7987644"/>
              <a:gd name="connsiteY2" fmla="*/ 330824 h 385236"/>
              <a:gd name="connsiteX3" fmla="*/ 3982939 w 7987644"/>
              <a:gd name="connsiteY3" fmla="*/ 330824 h 385236"/>
              <a:gd name="connsiteX4" fmla="*/ 5182174 w 7987644"/>
              <a:gd name="connsiteY4" fmla="*/ 330824 h 385236"/>
              <a:gd name="connsiteX5" fmla="*/ 5309497 w 7987644"/>
              <a:gd name="connsiteY5" fmla="*/ 330824 h 385236"/>
              <a:gd name="connsiteX6" fmla="*/ 5705614 w 7987644"/>
              <a:gd name="connsiteY6" fmla="*/ 330824 h 385236"/>
              <a:gd name="connsiteX7" fmla="*/ 5618555 w 7987644"/>
              <a:gd name="connsiteY7" fmla="*/ 385236 h 385236"/>
              <a:gd name="connsiteX8" fmla="*/ 5281203 w 7987644"/>
              <a:gd name="connsiteY8" fmla="*/ 385236 h 385236"/>
              <a:gd name="connsiteX9" fmla="*/ 5183261 w 7987644"/>
              <a:gd name="connsiteY9" fmla="*/ 352589 h 385236"/>
              <a:gd name="connsiteX10" fmla="*/ 3982939 w 7987644"/>
              <a:gd name="connsiteY10" fmla="*/ 352589 h 385236"/>
              <a:gd name="connsiteX11" fmla="*/ 3110175 w 7987644"/>
              <a:gd name="connsiteY11" fmla="*/ 352589 h 385236"/>
              <a:gd name="connsiteX12" fmla="*/ 3039439 w 7987644"/>
              <a:gd name="connsiteY12" fmla="*/ 385236 h 385236"/>
              <a:gd name="connsiteX13" fmla="*/ 2797851 w 7987644"/>
              <a:gd name="connsiteY13" fmla="*/ 385236 h 385236"/>
              <a:gd name="connsiteX14" fmla="*/ 0 w 7987644"/>
              <a:gd name="connsiteY14" fmla="*/ 232883 h 385236"/>
              <a:gd name="connsiteX15" fmla="*/ 3982939 w 7987644"/>
              <a:gd name="connsiteY15" fmla="*/ 232883 h 385236"/>
              <a:gd name="connsiteX16" fmla="*/ 3982940 w 7987644"/>
              <a:gd name="connsiteY16" fmla="*/ 232883 h 385236"/>
              <a:gd name="connsiteX17" fmla="*/ 7987644 w 7987644"/>
              <a:gd name="connsiteY17" fmla="*/ 232883 h 385236"/>
              <a:gd name="connsiteX18" fmla="*/ 7987644 w 7987644"/>
              <a:gd name="connsiteY18" fmla="*/ 243765 h 385236"/>
              <a:gd name="connsiteX19" fmla="*/ 3982940 w 7987644"/>
              <a:gd name="connsiteY19" fmla="*/ 243765 h 385236"/>
              <a:gd name="connsiteX20" fmla="*/ 3982939 w 7987644"/>
              <a:gd name="connsiteY20" fmla="*/ 243765 h 385236"/>
              <a:gd name="connsiteX21" fmla="*/ 0 w 7987644"/>
              <a:gd name="connsiteY21" fmla="*/ 243765 h 385236"/>
              <a:gd name="connsiteX22" fmla="*/ 5158233 w 7987644"/>
              <a:gd name="connsiteY22" fmla="*/ 37000 h 385236"/>
              <a:gd name="connsiteX23" fmla="*/ 5190880 w 7987644"/>
              <a:gd name="connsiteY23" fmla="*/ 37000 h 385236"/>
              <a:gd name="connsiteX24" fmla="*/ 5190880 w 7987644"/>
              <a:gd name="connsiteY24" fmla="*/ 58764 h 385236"/>
              <a:gd name="connsiteX25" fmla="*/ 5158233 w 7987644"/>
              <a:gd name="connsiteY25" fmla="*/ 58764 h 385236"/>
              <a:gd name="connsiteX26" fmla="*/ 5103821 w 7987644"/>
              <a:gd name="connsiteY26" fmla="*/ 37000 h 385236"/>
              <a:gd name="connsiteX27" fmla="*/ 5136468 w 7987644"/>
              <a:gd name="connsiteY27" fmla="*/ 37000 h 385236"/>
              <a:gd name="connsiteX28" fmla="*/ 5136468 w 7987644"/>
              <a:gd name="connsiteY28" fmla="*/ 58764 h 385236"/>
              <a:gd name="connsiteX29" fmla="*/ 5103821 w 7987644"/>
              <a:gd name="connsiteY29" fmla="*/ 58764 h 385236"/>
              <a:gd name="connsiteX30" fmla="*/ 4994998 w 7987644"/>
              <a:gd name="connsiteY30" fmla="*/ 37000 h 385236"/>
              <a:gd name="connsiteX31" fmla="*/ 5027645 w 7987644"/>
              <a:gd name="connsiteY31" fmla="*/ 37000 h 385236"/>
              <a:gd name="connsiteX32" fmla="*/ 5027645 w 7987644"/>
              <a:gd name="connsiteY32" fmla="*/ 58764 h 385236"/>
              <a:gd name="connsiteX33" fmla="*/ 4994998 w 7987644"/>
              <a:gd name="connsiteY33" fmla="*/ 58764 h 385236"/>
              <a:gd name="connsiteX34" fmla="*/ 4940586 w 7987644"/>
              <a:gd name="connsiteY34" fmla="*/ 37000 h 385236"/>
              <a:gd name="connsiteX35" fmla="*/ 4973233 w 7987644"/>
              <a:gd name="connsiteY35" fmla="*/ 37000 h 385236"/>
              <a:gd name="connsiteX36" fmla="*/ 4973233 w 7987644"/>
              <a:gd name="connsiteY36" fmla="*/ 58764 h 385236"/>
              <a:gd name="connsiteX37" fmla="*/ 4940586 w 7987644"/>
              <a:gd name="connsiteY37" fmla="*/ 58764 h 385236"/>
              <a:gd name="connsiteX38" fmla="*/ 4842645 w 7987644"/>
              <a:gd name="connsiteY38" fmla="*/ 37000 h 385236"/>
              <a:gd name="connsiteX39" fmla="*/ 4875292 w 7987644"/>
              <a:gd name="connsiteY39" fmla="*/ 37000 h 385236"/>
              <a:gd name="connsiteX40" fmla="*/ 4875292 w 7987644"/>
              <a:gd name="connsiteY40" fmla="*/ 58764 h 385236"/>
              <a:gd name="connsiteX41" fmla="*/ 4842645 w 7987644"/>
              <a:gd name="connsiteY41" fmla="*/ 58764 h 385236"/>
              <a:gd name="connsiteX42" fmla="*/ 4777351 w 7987644"/>
              <a:gd name="connsiteY42" fmla="*/ 37000 h 385236"/>
              <a:gd name="connsiteX43" fmla="*/ 4809998 w 7987644"/>
              <a:gd name="connsiteY43" fmla="*/ 37000 h 385236"/>
              <a:gd name="connsiteX44" fmla="*/ 4809998 w 7987644"/>
              <a:gd name="connsiteY44" fmla="*/ 58764 h 385236"/>
              <a:gd name="connsiteX45" fmla="*/ 4777351 w 7987644"/>
              <a:gd name="connsiteY45" fmla="*/ 58764 h 385236"/>
              <a:gd name="connsiteX46" fmla="*/ 4679410 w 7987644"/>
              <a:gd name="connsiteY46" fmla="*/ 37000 h 385236"/>
              <a:gd name="connsiteX47" fmla="*/ 4712057 w 7987644"/>
              <a:gd name="connsiteY47" fmla="*/ 37000 h 385236"/>
              <a:gd name="connsiteX48" fmla="*/ 4712057 w 7987644"/>
              <a:gd name="connsiteY48" fmla="*/ 58764 h 385236"/>
              <a:gd name="connsiteX49" fmla="*/ 4679410 w 7987644"/>
              <a:gd name="connsiteY49" fmla="*/ 58764 h 385236"/>
              <a:gd name="connsiteX50" fmla="*/ 4624998 w 7987644"/>
              <a:gd name="connsiteY50" fmla="*/ 37000 h 385236"/>
              <a:gd name="connsiteX51" fmla="*/ 4657645 w 7987644"/>
              <a:gd name="connsiteY51" fmla="*/ 37000 h 385236"/>
              <a:gd name="connsiteX52" fmla="*/ 4657645 w 7987644"/>
              <a:gd name="connsiteY52" fmla="*/ 58764 h 385236"/>
              <a:gd name="connsiteX53" fmla="*/ 4624998 w 7987644"/>
              <a:gd name="connsiteY53" fmla="*/ 58764 h 385236"/>
              <a:gd name="connsiteX54" fmla="*/ 4516175 w 7987644"/>
              <a:gd name="connsiteY54" fmla="*/ 37000 h 385236"/>
              <a:gd name="connsiteX55" fmla="*/ 4548822 w 7987644"/>
              <a:gd name="connsiteY55" fmla="*/ 37000 h 385236"/>
              <a:gd name="connsiteX56" fmla="*/ 4548822 w 7987644"/>
              <a:gd name="connsiteY56" fmla="*/ 58764 h 385236"/>
              <a:gd name="connsiteX57" fmla="*/ 4516175 w 7987644"/>
              <a:gd name="connsiteY57" fmla="*/ 58764 h 385236"/>
              <a:gd name="connsiteX58" fmla="*/ 4461763 w 7987644"/>
              <a:gd name="connsiteY58" fmla="*/ 37000 h 385236"/>
              <a:gd name="connsiteX59" fmla="*/ 4494410 w 7987644"/>
              <a:gd name="connsiteY59" fmla="*/ 37000 h 385236"/>
              <a:gd name="connsiteX60" fmla="*/ 4494410 w 7987644"/>
              <a:gd name="connsiteY60" fmla="*/ 58764 h 385236"/>
              <a:gd name="connsiteX61" fmla="*/ 4461763 w 7987644"/>
              <a:gd name="connsiteY61" fmla="*/ 58764 h 385236"/>
              <a:gd name="connsiteX62" fmla="*/ 4407351 w 7987644"/>
              <a:gd name="connsiteY62" fmla="*/ 37000 h 385236"/>
              <a:gd name="connsiteX63" fmla="*/ 4439998 w 7987644"/>
              <a:gd name="connsiteY63" fmla="*/ 37000 h 385236"/>
              <a:gd name="connsiteX64" fmla="*/ 4439998 w 7987644"/>
              <a:gd name="connsiteY64" fmla="*/ 58764 h 385236"/>
              <a:gd name="connsiteX65" fmla="*/ 4407351 w 7987644"/>
              <a:gd name="connsiteY65" fmla="*/ 58764 h 385236"/>
              <a:gd name="connsiteX66" fmla="*/ 4352939 w 7987644"/>
              <a:gd name="connsiteY66" fmla="*/ 37000 h 385236"/>
              <a:gd name="connsiteX67" fmla="*/ 4385586 w 7987644"/>
              <a:gd name="connsiteY67" fmla="*/ 37000 h 385236"/>
              <a:gd name="connsiteX68" fmla="*/ 4385586 w 7987644"/>
              <a:gd name="connsiteY68" fmla="*/ 58764 h 385236"/>
              <a:gd name="connsiteX69" fmla="*/ 4352939 w 7987644"/>
              <a:gd name="connsiteY69" fmla="*/ 58764 h 385236"/>
              <a:gd name="connsiteX70" fmla="*/ 4298528 w 7987644"/>
              <a:gd name="connsiteY70" fmla="*/ 37000 h 385236"/>
              <a:gd name="connsiteX71" fmla="*/ 4331175 w 7987644"/>
              <a:gd name="connsiteY71" fmla="*/ 37000 h 385236"/>
              <a:gd name="connsiteX72" fmla="*/ 4331175 w 7987644"/>
              <a:gd name="connsiteY72" fmla="*/ 58764 h 385236"/>
              <a:gd name="connsiteX73" fmla="*/ 4298528 w 7987644"/>
              <a:gd name="connsiteY73" fmla="*/ 58764 h 385236"/>
              <a:gd name="connsiteX74" fmla="*/ 4244116 w 7987644"/>
              <a:gd name="connsiteY74" fmla="*/ 37000 h 385236"/>
              <a:gd name="connsiteX75" fmla="*/ 4276763 w 7987644"/>
              <a:gd name="connsiteY75" fmla="*/ 37000 h 385236"/>
              <a:gd name="connsiteX76" fmla="*/ 4276763 w 7987644"/>
              <a:gd name="connsiteY76" fmla="*/ 58764 h 385236"/>
              <a:gd name="connsiteX77" fmla="*/ 4244116 w 7987644"/>
              <a:gd name="connsiteY77" fmla="*/ 58764 h 385236"/>
              <a:gd name="connsiteX78" fmla="*/ 4135292 w 7987644"/>
              <a:gd name="connsiteY78" fmla="*/ 37000 h 385236"/>
              <a:gd name="connsiteX79" fmla="*/ 4167939 w 7987644"/>
              <a:gd name="connsiteY79" fmla="*/ 37000 h 385236"/>
              <a:gd name="connsiteX80" fmla="*/ 4167939 w 7987644"/>
              <a:gd name="connsiteY80" fmla="*/ 58764 h 385236"/>
              <a:gd name="connsiteX81" fmla="*/ 4135292 w 7987644"/>
              <a:gd name="connsiteY81" fmla="*/ 58764 h 385236"/>
              <a:gd name="connsiteX82" fmla="*/ 3982939 w 7987644"/>
              <a:gd name="connsiteY82" fmla="*/ 37000 h 385236"/>
              <a:gd name="connsiteX83" fmla="*/ 4015586 w 7987644"/>
              <a:gd name="connsiteY83" fmla="*/ 37000 h 385236"/>
              <a:gd name="connsiteX84" fmla="*/ 4015586 w 7987644"/>
              <a:gd name="connsiteY84" fmla="*/ 58764 h 385236"/>
              <a:gd name="connsiteX85" fmla="*/ 3982939 w 7987644"/>
              <a:gd name="connsiteY85" fmla="*/ 58764 h 385236"/>
              <a:gd name="connsiteX86" fmla="*/ 3689116 w 7987644"/>
              <a:gd name="connsiteY86" fmla="*/ 37000 h 385236"/>
              <a:gd name="connsiteX87" fmla="*/ 3721763 w 7987644"/>
              <a:gd name="connsiteY87" fmla="*/ 37000 h 385236"/>
              <a:gd name="connsiteX88" fmla="*/ 3721763 w 7987644"/>
              <a:gd name="connsiteY88" fmla="*/ 58764 h 385236"/>
              <a:gd name="connsiteX89" fmla="*/ 3689116 w 7987644"/>
              <a:gd name="connsiteY89" fmla="*/ 58764 h 385236"/>
              <a:gd name="connsiteX90" fmla="*/ 3112352 w 7987644"/>
              <a:gd name="connsiteY90" fmla="*/ 37000 h 385236"/>
              <a:gd name="connsiteX91" fmla="*/ 3144999 w 7987644"/>
              <a:gd name="connsiteY91" fmla="*/ 37000 h 385236"/>
              <a:gd name="connsiteX92" fmla="*/ 3144999 w 7987644"/>
              <a:gd name="connsiteY92" fmla="*/ 58764 h 385236"/>
              <a:gd name="connsiteX93" fmla="*/ 3112352 w 7987644"/>
              <a:gd name="connsiteY93" fmla="*/ 58764 h 385236"/>
              <a:gd name="connsiteX94" fmla="*/ 5052675 w 7987644"/>
              <a:gd name="connsiteY94" fmla="*/ 32647 h 385236"/>
              <a:gd name="connsiteX95" fmla="*/ 5074440 w 7987644"/>
              <a:gd name="connsiteY95" fmla="*/ 32647 h 385236"/>
              <a:gd name="connsiteX96" fmla="*/ 5074440 w 7987644"/>
              <a:gd name="connsiteY96" fmla="*/ 54411 h 385236"/>
              <a:gd name="connsiteX97" fmla="*/ 5052675 w 7987644"/>
              <a:gd name="connsiteY97" fmla="*/ 54411 h 385236"/>
              <a:gd name="connsiteX98" fmla="*/ 4889440 w 7987644"/>
              <a:gd name="connsiteY98" fmla="*/ 32647 h 385236"/>
              <a:gd name="connsiteX99" fmla="*/ 4911205 w 7987644"/>
              <a:gd name="connsiteY99" fmla="*/ 32647 h 385236"/>
              <a:gd name="connsiteX100" fmla="*/ 4911205 w 7987644"/>
              <a:gd name="connsiteY100" fmla="*/ 54411 h 385236"/>
              <a:gd name="connsiteX101" fmla="*/ 4889440 w 7987644"/>
              <a:gd name="connsiteY101" fmla="*/ 54411 h 385236"/>
              <a:gd name="connsiteX102" fmla="*/ 4726204 w 7987644"/>
              <a:gd name="connsiteY102" fmla="*/ 32647 h 385236"/>
              <a:gd name="connsiteX103" fmla="*/ 4747969 w 7987644"/>
              <a:gd name="connsiteY103" fmla="*/ 32647 h 385236"/>
              <a:gd name="connsiteX104" fmla="*/ 4747969 w 7987644"/>
              <a:gd name="connsiteY104" fmla="*/ 54411 h 385236"/>
              <a:gd name="connsiteX105" fmla="*/ 4726204 w 7987644"/>
              <a:gd name="connsiteY105" fmla="*/ 54411 h 385236"/>
              <a:gd name="connsiteX106" fmla="*/ 4562969 w 7987644"/>
              <a:gd name="connsiteY106" fmla="*/ 32647 h 385236"/>
              <a:gd name="connsiteX107" fmla="*/ 4584734 w 7987644"/>
              <a:gd name="connsiteY107" fmla="*/ 32647 h 385236"/>
              <a:gd name="connsiteX108" fmla="*/ 4584734 w 7987644"/>
              <a:gd name="connsiteY108" fmla="*/ 54411 h 385236"/>
              <a:gd name="connsiteX109" fmla="*/ 4562969 w 7987644"/>
              <a:gd name="connsiteY109" fmla="*/ 54411 h 385236"/>
              <a:gd name="connsiteX110" fmla="*/ 4192969 w 7987644"/>
              <a:gd name="connsiteY110" fmla="*/ 32647 h 385236"/>
              <a:gd name="connsiteX111" fmla="*/ 4214734 w 7987644"/>
              <a:gd name="connsiteY111" fmla="*/ 32647 h 385236"/>
              <a:gd name="connsiteX112" fmla="*/ 4214734 w 7987644"/>
              <a:gd name="connsiteY112" fmla="*/ 54411 h 385236"/>
              <a:gd name="connsiteX113" fmla="*/ 4192969 w 7987644"/>
              <a:gd name="connsiteY113" fmla="*/ 54411 h 385236"/>
              <a:gd name="connsiteX114" fmla="*/ 4084146 w 7987644"/>
              <a:gd name="connsiteY114" fmla="*/ 32647 h 385236"/>
              <a:gd name="connsiteX115" fmla="*/ 4105911 w 7987644"/>
              <a:gd name="connsiteY115" fmla="*/ 32647 h 385236"/>
              <a:gd name="connsiteX116" fmla="*/ 4105911 w 7987644"/>
              <a:gd name="connsiteY116" fmla="*/ 54411 h 385236"/>
              <a:gd name="connsiteX117" fmla="*/ 4084146 w 7987644"/>
              <a:gd name="connsiteY117" fmla="*/ 54411 h 385236"/>
              <a:gd name="connsiteX118" fmla="*/ 4029734 w 7987644"/>
              <a:gd name="connsiteY118" fmla="*/ 32647 h 385236"/>
              <a:gd name="connsiteX119" fmla="*/ 4051499 w 7987644"/>
              <a:gd name="connsiteY119" fmla="*/ 32647 h 385236"/>
              <a:gd name="connsiteX120" fmla="*/ 4051499 w 7987644"/>
              <a:gd name="connsiteY120" fmla="*/ 54411 h 385236"/>
              <a:gd name="connsiteX121" fmla="*/ 4029734 w 7987644"/>
              <a:gd name="connsiteY121" fmla="*/ 54411 h 385236"/>
              <a:gd name="connsiteX122" fmla="*/ 3953558 w 7987644"/>
              <a:gd name="connsiteY122" fmla="*/ 32647 h 385236"/>
              <a:gd name="connsiteX123" fmla="*/ 3975323 w 7987644"/>
              <a:gd name="connsiteY123" fmla="*/ 32647 h 385236"/>
              <a:gd name="connsiteX124" fmla="*/ 3975323 w 7987644"/>
              <a:gd name="connsiteY124" fmla="*/ 54411 h 385236"/>
              <a:gd name="connsiteX125" fmla="*/ 3953558 w 7987644"/>
              <a:gd name="connsiteY125" fmla="*/ 54411 h 385236"/>
              <a:gd name="connsiteX126" fmla="*/ 3920911 w 7987644"/>
              <a:gd name="connsiteY126" fmla="*/ 32647 h 385236"/>
              <a:gd name="connsiteX127" fmla="*/ 3936147 w 7987644"/>
              <a:gd name="connsiteY127" fmla="*/ 32647 h 385236"/>
              <a:gd name="connsiteX128" fmla="*/ 3936147 w 7987644"/>
              <a:gd name="connsiteY128" fmla="*/ 54411 h 385236"/>
              <a:gd name="connsiteX129" fmla="*/ 3920911 w 7987644"/>
              <a:gd name="connsiteY129" fmla="*/ 54411 h 385236"/>
              <a:gd name="connsiteX130" fmla="*/ 3881734 w 7987644"/>
              <a:gd name="connsiteY130" fmla="*/ 32647 h 385236"/>
              <a:gd name="connsiteX131" fmla="*/ 3896970 w 7987644"/>
              <a:gd name="connsiteY131" fmla="*/ 32647 h 385236"/>
              <a:gd name="connsiteX132" fmla="*/ 3896970 w 7987644"/>
              <a:gd name="connsiteY132" fmla="*/ 54411 h 385236"/>
              <a:gd name="connsiteX133" fmla="*/ 3881734 w 7987644"/>
              <a:gd name="connsiteY133" fmla="*/ 54411 h 385236"/>
              <a:gd name="connsiteX134" fmla="*/ 3844734 w 7987644"/>
              <a:gd name="connsiteY134" fmla="*/ 32647 h 385236"/>
              <a:gd name="connsiteX135" fmla="*/ 3866499 w 7987644"/>
              <a:gd name="connsiteY135" fmla="*/ 32647 h 385236"/>
              <a:gd name="connsiteX136" fmla="*/ 3866499 w 7987644"/>
              <a:gd name="connsiteY136" fmla="*/ 54411 h 385236"/>
              <a:gd name="connsiteX137" fmla="*/ 3844734 w 7987644"/>
              <a:gd name="connsiteY137" fmla="*/ 54411 h 385236"/>
              <a:gd name="connsiteX138" fmla="*/ 3803381 w 7987644"/>
              <a:gd name="connsiteY138" fmla="*/ 32647 h 385236"/>
              <a:gd name="connsiteX139" fmla="*/ 3818617 w 7987644"/>
              <a:gd name="connsiteY139" fmla="*/ 32647 h 385236"/>
              <a:gd name="connsiteX140" fmla="*/ 3818617 w 7987644"/>
              <a:gd name="connsiteY140" fmla="*/ 54411 h 385236"/>
              <a:gd name="connsiteX141" fmla="*/ 3803381 w 7987644"/>
              <a:gd name="connsiteY141" fmla="*/ 54411 h 385236"/>
              <a:gd name="connsiteX142" fmla="*/ 3768558 w 7987644"/>
              <a:gd name="connsiteY142" fmla="*/ 32647 h 385236"/>
              <a:gd name="connsiteX143" fmla="*/ 3790323 w 7987644"/>
              <a:gd name="connsiteY143" fmla="*/ 32647 h 385236"/>
              <a:gd name="connsiteX144" fmla="*/ 3790323 w 7987644"/>
              <a:gd name="connsiteY144" fmla="*/ 54411 h 385236"/>
              <a:gd name="connsiteX145" fmla="*/ 3768558 w 7987644"/>
              <a:gd name="connsiteY145" fmla="*/ 54411 h 385236"/>
              <a:gd name="connsiteX146" fmla="*/ 3725028 w 7987644"/>
              <a:gd name="connsiteY146" fmla="*/ 32647 h 385236"/>
              <a:gd name="connsiteX147" fmla="*/ 3746793 w 7987644"/>
              <a:gd name="connsiteY147" fmla="*/ 32647 h 385236"/>
              <a:gd name="connsiteX148" fmla="*/ 3746793 w 7987644"/>
              <a:gd name="connsiteY148" fmla="*/ 54411 h 385236"/>
              <a:gd name="connsiteX149" fmla="*/ 3725028 w 7987644"/>
              <a:gd name="connsiteY149" fmla="*/ 54411 h 385236"/>
              <a:gd name="connsiteX150" fmla="*/ 3648852 w 7987644"/>
              <a:gd name="connsiteY150" fmla="*/ 32647 h 385236"/>
              <a:gd name="connsiteX151" fmla="*/ 3670617 w 7987644"/>
              <a:gd name="connsiteY151" fmla="*/ 32647 h 385236"/>
              <a:gd name="connsiteX152" fmla="*/ 3670617 w 7987644"/>
              <a:gd name="connsiteY152" fmla="*/ 54411 h 385236"/>
              <a:gd name="connsiteX153" fmla="*/ 3648852 w 7987644"/>
              <a:gd name="connsiteY153" fmla="*/ 54411 h 385236"/>
              <a:gd name="connsiteX154" fmla="*/ 3605323 w 7987644"/>
              <a:gd name="connsiteY154" fmla="*/ 32647 h 385236"/>
              <a:gd name="connsiteX155" fmla="*/ 3627088 w 7987644"/>
              <a:gd name="connsiteY155" fmla="*/ 32647 h 385236"/>
              <a:gd name="connsiteX156" fmla="*/ 3627088 w 7987644"/>
              <a:gd name="connsiteY156" fmla="*/ 54411 h 385236"/>
              <a:gd name="connsiteX157" fmla="*/ 3605323 w 7987644"/>
              <a:gd name="connsiteY157" fmla="*/ 54411 h 385236"/>
              <a:gd name="connsiteX158" fmla="*/ 3572676 w 7987644"/>
              <a:gd name="connsiteY158" fmla="*/ 32647 h 385236"/>
              <a:gd name="connsiteX159" fmla="*/ 3594441 w 7987644"/>
              <a:gd name="connsiteY159" fmla="*/ 32647 h 385236"/>
              <a:gd name="connsiteX160" fmla="*/ 3594441 w 7987644"/>
              <a:gd name="connsiteY160" fmla="*/ 54411 h 385236"/>
              <a:gd name="connsiteX161" fmla="*/ 3572676 w 7987644"/>
              <a:gd name="connsiteY161" fmla="*/ 54411 h 385236"/>
              <a:gd name="connsiteX162" fmla="*/ 3538940 w 7987644"/>
              <a:gd name="connsiteY162" fmla="*/ 32647 h 385236"/>
              <a:gd name="connsiteX163" fmla="*/ 3554176 w 7987644"/>
              <a:gd name="connsiteY163" fmla="*/ 32647 h 385236"/>
              <a:gd name="connsiteX164" fmla="*/ 3554176 w 7987644"/>
              <a:gd name="connsiteY164" fmla="*/ 54411 h 385236"/>
              <a:gd name="connsiteX165" fmla="*/ 3538940 w 7987644"/>
              <a:gd name="connsiteY165" fmla="*/ 54411 h 385236"/>
              <a:gd name="connsiteX166" fmla="*/ 3496499 w 7987644"/>
              <a:gd name="connsiteY166" fmla="*/ 32647 h 385236"/>
              <a:gd name="connsiteX167" fmla="*/ 3518264 w 7987644"/>
              <a:gd name="connsiteY167" fmla="*/ 32647 h 385236"/>
              <a:gd name="connsiteX168" fmla="*/ 3518264 w 7987644"/>
              <a:gd name="connsiteY168" fmla="*/ 54411 h 385236"/>
              <a:gd name="connsiteX169" fmla="*/ 3496499 w 7987644"/>
              <a:gd name="connsiteY169" fmla="*/ 54411 h 385236"/>
              <a:gd name="connsiteX170" fmla="*/ 3452970 w 7987644"/>
              <a:gd name="connsiteY170" fmla="*/ 32647 h 385236"/>
              <a:gd name="connsiteX171" fmla="*/ 3474735 w 7987644"/>
              <a:gd name="connsiteY171" fmla="*/ 32647 h 385236"/>
              <a:gd name="connsiteX172" fmla="*/ 3474735 w 7987644"/>
              <a:gd name="connsiteY172" fmla="*/ 54411 h 385236"/>
              <a:gd name="connsiteX173" fmla="*/ 3452970 w 7987644"/>
              <a:gd name="connsiteY173" fmla="*/ 54411 h 385236"/>
              <a:gd name="connsiteX174" fmla="*/ 3421410 w 7987644"/>
              <a:gd name="connsiteY174" fmla="*/ 32647 h 385236"/>
              <a:gd name="connsiteX175" fmla="*/ 3436646 w 7987644"/>
              <a:gd name="connsiteY175" fmla="*/ 32647 h 385236"/>
              <a:gd name="connsiteX176" fmla="*/ 3436646 w 7987644"/>
              <a:gd name="connsiteY176" fmla="*/ 54411 h 385236"/>
              <a:gd name="connsiteX177" fmla="*/ 3421410 w 7987644"/>
              <a:gd name="connsiteY177" fmla="*/ 54411 h 385236"/>
              <a:gd name="connsiteX178" fmla="*/ 3387676 w 7987644"/>
              <a:gd name="connsiteY178" fmla="*/ 32647 h 385236"/>
              <a:gd name="connsiteX179" fmla="*/ 3409441 w 7987644"/>
              <a:gd name="connsiteY179" fmla="*/ 32647 h 385236"/>
              <a:gd name="connsiteX180" fmla="*/ 3409441 w 7987644"/>
              <a:gd name="connsiteY180" fmla="*/ 54411 h 385236"/>
              <a:gd name="connsiteX181" fmla="*/ 3387676 w 7987644"/>
              <a:gd name="connsiteY181" fmla="*/ 54411 h 385236"/>
              <a:gd name="connsiteX182" fmla="*/ 3333264 w 7987644"/>
              <a:gd name="connsiteY182" fmla="*/ 32647 h 385236"/>
              <a:gd name="connsiteX183" fmla="*/ 3355029 w 7987644"/>
              <a:gd name="connsiteY183" fmla="*/ 32647 h 385236"/>
              <a:gd name="connsiteX184" fmla="*/ 3355029 w 7987644"/>
              <a:gd name="connsiteY184" fmla="*/ 54411 h 385236"/>
              <a:gd name="connsiteX185" fmla="*/ 3333264 w 7987644"/>
              <a:gd name="connsiteY185" fmla="*/ 54411 h 385236"/>
              <a:gd name="connsiteX186" fmla="*/ 3304970 w 7987644"/>
              <a:gd name="connsiteY186" fmla="*/ 32647 h 385236"/>
              <a:gd name="connsiteX187" fmla="*/ 3320206 w 7987644"/>
              <a:gd name="connsiteY187" fmla="*/ 32647 h 385236"/>
              <a:gd name="connsiteX188" fmla="*/ 3320206 w 7987644"/>
              <a:gd name="connsiteY188" fmla="*/ 54411 h 385236"/>
              <a:gd name="connsiteX189" fmla="*/ 3304970 w 7987644"/>
              <a:gd name="connsiteY189" fmla="*/ 54411 h 385236"/>
              <a:gd name="connsiteX190" fmla="*/ 3267970 w 7987644"/>
              <a:gd name="connsiteY190" fmla="*/ 32647 h 385236"/>
              <a:gd name="connsiteX191" fmla="*/ 3289735 w 7987644"/>
              <a:gd name="connsiteY191" fmla="*/ 32647 h 385236"/>
              <a:gd name="connsiteX192" fmla="*/ 3289735 w 7987644"/>
              <a:gd name="connsiteY192" fmla="*/ 54411 h 385236"/>
              <a:gd name="connsiteX193" fmla="*/ 3267970 w 7987644"/>
              <a:gd name="connsiteY193" fmla="*/ 54411 h 385236"/>
              <a:gd name="connsiteX194" fmla="*/ 3224440 w 7987644"/>
              <a:gd name="connsiteY194" fmla="*/ 32647 h 385236"/>
              <a:gd name="connsiteX195" fmla="*/ 3246205 w 7987644"/>
              <a:gd name="connsiteY195" fmla="*/ 32647 h 385236"/>
              <a:gd name="connsiteX196" fmla="*/ 3246205 w 7987644"/>
              <a:gd name="connsiteY196" fmla="*/ 54411 h 385236"/>
              <a:gd name="connsiteX197" fmla="*/ 3224440 w 7987644"/>
              <a:gd name="connsiteY197" fmla="*/ 54411 h 385236"/>
              <a:gd name="connsiteX198" fmla="*/ 3187440 w 7987644"/>
              <a:gd name="connsiteY198" fmla="*/ 32647 h 385236"/>
              <a:gd name="connsiteX199" fmla="*/ 3202676 w 7987644"/>
              <a:gd name="connsiteY199" fmla="*/ 32647 h 385236"/>
              <a:gd name="connsiteX200" fmla="*/ 3202676 w 7987644"/>
              <a:gd name="connsiteY200" fmla="*/ 54411 h 385236"/>
              <a:gd name="connsiteX201" fmla="*/ 3187440 w 7987644"/>
              <a:gd name="connsiteY201" fmla="*/ 54411 h 385236"/>
              <a:gd name="connsiteX202" fmla="*/ 3148264 w 7987644"/>
              <a:gd name="connsiteY202" fmla="*/ 32647 h 385236"/>
              <a:gd name="connsiteX203" fmla="*/ 3170029 w 7987644"/>
              <a:gd name="connsiteY203" fmla="*/ 32647 h 385236"/>
              <a:gd name="connsiteX204" fmla="*/ 3170029 w 7987644"/>
              <a:gd name="connsiteY204" fmla="*/ 54411 h 385236"/>
              <a:gd name="connsiteX205" fmla="*/ 3148264 w 7987644"/>
              <a:gd name="connsiteY205" fmla="*/ 54411 h 385236"/>
              <a:gd name="connsiteX206" fmla="*/ 5362822 w 7987644"/>
              <a:gd name="connsiteY206" fmla="*/ 0 h 385236"/>
              <a:gd name="connsiteX207" fmla="*/ 5406351 w 7987644"/>
              <a:gd name="connsiteY207" fmla="*/ 43529 h 385236"/>
              <a:gd name="connsiteX208" fmla="*/ 5362822 w 7987644"/>
              <a:gd name="connsiteY208" fmla="*/ 87058 h 385236"/>
              <a:gd name="connsiteX209" fmla="*/ 5319292 w 7987644"/>
              <a:gd name="connsiteY209" fmla="*/ 43529 h 385236"/>
              <a:gd name="connsiteX210" fmla="*/ 5362822 w 7987644"/>
              <a:gd name="connsiteY210" fmla="*/ 0 h 385236"/>
              <a:gd name="connsiteX211" fmla="*/ 2980674 w 7987644"/>
              <a:gd name="connsiteY211" fmla="*/ 0 h 385236"/>
              <a:gd name="connsiteX212" fmla="*/ 3012234 w 7987644"/>
              <a:gd name="connsiteY212" fmla="*/ 43529 h 385236"/>
              <a:gd name="connsiteX213" fmla="*/ 2980674 w 7987644"/>
              <a:gd name="connsiteY213" fmla="*/ 87058 h 385236"/>
              <a:gd name="connsiteX214" fmla="*/ 2949116 w 7987644"/>
              <a:gd name="connsiteY214" fmla="*/ 43529 h 385236"/>
              <a:gd name="connsiteX215" fmla="*/ 2980674 w 7987644"/>
              <a:gd name="connsiteY215" fmla="*/ 0 h 38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987644" h="385236">
                <a:moveTo>
                  <a:pt x="2735822" y="330824"/>
                </a:moveTo>
                <a:lnTo>
                  <a:pt x="3018763" y="330824"/>
                </a:lnTo>
                <a:lnTo>
                  <a:pt x="3110175" y="330824"/>
                </a:lnTo>
                <a:lnTo>
                  <a:pt x="3982939" y="330824"/>
                </a:lnTo>
                <a:lnTo>
                  <a:pt x="5182174" y="330824"/>
                </a:lnTo>
                <a:lnTo>
                  <a:pt x="5309497" y="330824"/>
                </a:lnTo>
                <a:lnTo>
                  <a:pt x="5705614" y="330824"/>
                </a:lnTo>
                <a:lnTo>
                  <a:pt x="5618555" y="385236"/>
                </a:lnTo>
                <a:lnTo>
                  <a:pt x="5281203" y="385236"/>
                </a:lnTo>
                <a:lnTo>
                  <a:pt x="5183261" y="352589"/>
                </a:lnTo>
                <a:lnTo>
                  <a:pt x="3982939" y="352589"/>
                </a:lnTo>
                <a:lnTo>
                  <a:pt x="3110175" y="352589"/>
                </a:lnTo>
                <a:lnTo>
                  <a:pt x="3039439" y="385236"/>
                </a:lnTo>
                <a:lnTo>
                  <a:pt x="2797851" y="385236"/>
                </a:lnTo>
                <a:close/>
                <a:moveTo>
                  <a:pt x="0" y="232883"/>
                </a:moveTo>
                <a:lnTo>
                  <a:pt x="3982939" y="232883"/>
                </a:lnTo>
                <a:lnTo>
                  <a:pt x="3982940" y="232883"/>
                </a:lnTo>
                <a:lnTo>
                  <a:pt x="7987644" y="232883"/>
                </a:lnTo>
                <a:lnTo>
                  <a:pt x="7987644" y="243765"/>
                </a:lnTo>
                <a:lnTo>
                  <a:pt x="3982940" y="243765"/>
                </a:lnTo>
                <a:lnTo>
                  <a:pt x="3982939" y="243765"/>
                </a:lnTo>
                <a:lnTo>
                  <a:pt x="0" y="243765"/>
                </a:lnTo>
                <a:close/>
                <a:moveTo>
                  <a:pt x="5158233" y="37000"/>
                </a:moveTo>
                <a:lnTo>
                  <a:pt x="5190880" y="37000"/>
                </a:lnTo>
                <a:lnTo>
                  <a:pt x="5190880" y="58764"/>
                </a:lnTo>
                <a:lnTo>
                  <a:pt x="5158233" y="58764"/>
                </a:lnTo>
                <a:close/>
                <a:moveTo>
                  <a:pt x="5103821" y="37000"/>
                </a:moveTo>
                <a:lnTo>
                  <a:pt x="5136468" y="37000"/>
                </a:lnTo>
                <a:lnTo>
                  <a:pt x="5136468" y="58764"/>
                </a:lnTo>
                <a:lnTo>
                  <a:pt x="5103821" y="58764"/>
                </a:lnTo>
                <a:close/>
                <a:moveTo>
                  <a:pt x="4994998" y="37000"/>
                </a:moveTo>
                <a:lnTo>
                  <a:pt x="5027645" y="37000"/>
                </a:lnTo>
                <a:lnTo>
                  <a:pt x="5027645" y="58764"/>
                </a:lnTo>
                <a:lnTo>
                  <a:pt x="4994998" y="58764"/>
                </a:lnTo>
                <a:close/>
                <a:moveTo>
                  <a:pt x="4940586" y="37000"/>
                </a:moveTo>
                <a:lnTo>
                  <a:pt x="4973233" y="37000"/>
                </a:lnTo>
                <a:lnTo>
                  <a:pt x="4973233" y="58764"/>
                </a:lnTo>
                <a:lnTo>
                  <a:pt x="4940586" y="58764"/>
                </a:lnTo>
                <a:close/>
                <a:moveTo>
                  <a:pt x="4842645" y="37000"/>
                </a:moveTo>
                <a:lnTo>
                  <a:pt x="4875292" y="37000"/>
                </a:lnTo>
                <a:lnTo>
                  <a:pt x="4875292" y="58764"/>
                </a:lnTo>
                <a:lnTo>
                  <a:pt x="4842645" y="58764"/>
                </a:lnTo>
                <a:close/>
                <a:moveTo>
                  <a:pt x="4777351" y="37000"/>
                </a:moveTo>
                <a:lnTo>
                  <a:pt x="4809998" y="37000"/>
                </a:lnTo>
                <a:lnTo>
                  <a:pt x="4809998" y="58764"/>
                </a:lnTo>
                <a:lnTo>
                  <a:pt x="4777351" y="58764"/>
                </a:lnTo>
                <a:close/>
                <a:moveTo>
                  <a:pt x="4679410" y="37000"/>
                </a:moveTo>
                <a:lnTo>
                  <a:pt x="4712057" y="37000"/>
                </a:lnTo>
                <a:lnTo>
                  <a:pt x="4712057" y="58764"/>
                </a:lnTo>
                <a:lnTo>
                  <a:pt x="4679410" y="58764"/>
                </a:lnTo>
                <a:close/>
                <a:moveTo>
                  <a:pt x="4624998" y="37000"/>
                </a:moveTo>
                <a:lnTo>
                  <a:pt x="4657645" y="37000"/>
                </a:lnTo>
                <a:lnTo>
                  <a:pt x="4657645" y="58764"/>
                </a:lnTo>
                <a:lnTo>
                  <a:pt x="4624998" y="58764"/>
                </a:lnTo>
                <a:close/>
                <a:moveTo>
                  <a:pt x="4516175" y="37000"/>
                </a:moveTo>
                <a:lnTo>
                  <a:pt x="4548822" y="37000"/>
                </a:lnTo>
                <a:lnTo>
                  <a:pt x="4548822" y="58764"/>
                </a:lnTo>
                <a:lnTo>
                  <a:pt x="4516175" y="58764"/>
                </a:lnTo>
                <a:close/>
                <a:moveTo>
                  <a:pt x="4461763" y="37000"/>
                </a:moveTo>
                <a:lnTo>
                  <a:pt x="4494410" y="37000"/>
                </a:lnTo>
                <a:lnTo>
                  <a:pt x="4494410" y="58764"/>
                </a:lnTo>
                <a:lnTo>
                  <a:pt x="4461763" y="58764"/>
                </a:lnTo>
                <a:close/>
                <a:moveTo>
                  <a:pt x="4407351" y="37000"/>
                </a:moveTo>
                <a:lnTo>
                  <a:pt x="4439998" y="37000"/>
                </a:lnTo>
                <a:lnTo>
                  <a:pt x="4439998" y="58764"/>
                </a:lnTo>
                <a:lnTo>
                  <a:pt x="4407351" y="58764"/>
                </a:lnTo>
                <a:close/>
                <a:moveTo>
                  <a:pt x="4352939" y="37000"/>
                </a:moveTo>
                <a:lnTo>
                  <a:pt x="4385586" y="37000"/>
                </a:lnTo>
                <a:lnTo>
                  <a:pt x="4385586" y="58764"/>
                </a:lnTo>
                <a:lnTo>
                  <a:pt x="4352939" y="58764"/>
                </a:lnTo>
                <a:close/>
                <a:moveTo>
                  <a:pt x="4298528" y="37000"/>
                </a:moveTo>
                <a:lnTo>
                  <a:pt x="4331175" y="37000"/>
                </a:lnTo>
                <a:lnTo>
                  <a:pt x="4331175" y="58764"/>
                </a:lnTo>
                <a:lnTo>
                  <a:pt x="4298528" y="58764"/>
                </a:lnTo>
                <a:close/>
                <a:moveTo>
                  <a:pt x="4244116" y="37000"/>
                </a:moveTo>
                <a:lnTo>
                  <a:pt x="4276763" y="37000"/>
                </a:lnTo>
                <a:lnTo>
                  <a:pt x="4276763" y="58764"/>
                </a:lnTo>
                <a:lnTo>
                  <a:pt x="4244116" y="58764"/>
                </a:lnTo>
                <a:close/>
                <a:moveTo>
                  <a:pt x="4135292" y="37000"/>
                </a:moveTo>
                <a:lnTo>
                  <a:pt x="4167939" y="37000"/>
                </a:lnTo>
                <a:lnTo>
                  <a:pt x="4167939" y="58764"/>
                </a:lnTo>
                <a:lnTo>
                  <a:pt x="4135292" y="58764"/>
                </a:lnTo>
                <a:close/>
                <a:moveTo>
                  <a:pt x="3982939" y="37000"/>
                </a:moveTo>
                <a:lnTo>
                  <a:pt x="4015586" y="37000"/>
                </a:lnTo>
                <a:lnTo>
                  <a:pt x="4015586" y="58764"/>
                </a:lnTo>
                <a:lnTo>
                  <a:pt x="3982939" y="58764"/>
                </a:lnTo>
                <a:close/>
                <a:moveTo>
                  <a:pt x="3689116" y="37000"/>
                </a:moveTo>
                <a:lnTo>
                  <a:pt x="3721763" y="37000"/>
                </a:lnTo>
                <a:lnTo>
                  <a:pt x="3721763" y="58764"/>
                </a:lnTo>
                <a:lnTo>
                  <a:pt x="3689116" y="58764"/>
                </a:lnTo>
                <a:close/>
                <a:moveTo>
                  <a:pt x="3112352" y="37000"/>
                </a:moveTo>
                <a:lnTo>
                  <a:pt x="3144999" y="37000"/>
                </a:lnTo>
                <a:lnTo>
                  <a:pt x="3144999" y="58764"/>
                </a:lnTo>
                <a:lnTo>
                  <a:pt x="3112352" y="58764"/>
                </a:lnTo>
                <a:close/>
                <a:moveTo>
                  <a:pt x="5052675" y="32647"/>
                </a:moveTo>
                <a:lnTo>
                  <a:pt x="5074440" y="32647"/>
                </a:lnTo>
                <a:lnTo>
                  <a:pt x="5074440" y="54411"/>
                </a:lnTo>
                <a:lnTo>
                  <a:pt x="5052675" y="54411"/>
                </a:lnTo>
                <a:close/>
                <a:moveTo>
                  <a:pt x="4889440" y="32647"/>
                </a:moveTo>
                <a:lnTo>
                  <a:pt x="4911205" y="32647"/>
                </a:lnTo>
                <a:lnTo>
                  <a:pt x="4911205" y="54411"/>
                </a:lnTo>
                <a:lnTo>
                  <a:pt x="4889440" y="54411"/>
                </a:lnTo>
                <a:close/>
                <a:moveTo>
                  <a:pt x="4726204" y="32647"/>
                </a:moveTo>
                <a:lnTo>
                  <a:pt x="4747969" y="32647"/>
                </a:lnTo>
                <a:lnTo>
                  <a:pt x="4747969" y="54411"/>
                </a:lnTo>
                <a:lnTo>
                  <a:pt x="4726204" y="54411"/>
                </a:lnTo>
                <a:close/>
                <a:moveTo>
                  <a:pt x="4562969" y="32647"/>
                </a:moveTo>
                <a:lnTo>
                  <a:pt x="4584734" y="32647"/>
                </a:lnTo>
                <a:lnTo>
                  <a:pt x="4584734" y="54411"/>
                </a:lnTo>
                <a:lnTo>
                  <a:pt x="4562969" y="54411"/>
                </a:lnTo>
                <a:close/>
                <a:moveTo>
                  <a:pt x="4192969" y="32647"/>
                </a:moveTo>
                <a:lnTo>
                  <a:pt x="4214734" y="32647"/>
                </a:lnTo>
                <a:lnTo>
                  <a:pt x="4214734" y="54411"/>
                </a:lnTo>
                <a:lnTo>
                  <a:pt x="4192969" y="54411"/>
                </a:lnTo>
                <a:close/>
                <a:moveTo>
                  <a:pt x="4084146" y="32647"/>
                </a:moveTo>
                <a:lnTo>
                  <a:pt x="4105911" y="32647"/>
                </a:lnTo>
                <a:lnTo>
                  <a:pt x="4105911" y="54411"/>
                </a:lnTo>
                <a:lnTo>
                  <a:pt x="4084146" y="54411"/>
                </a:lnTo>
                <a:close/>
                <a:moveTo>
                  <a:pt x="4029734" y="32647"/>
                </a:moveTo>
                <a:lnTo>
                  <a:pt x="4051499" y="32647"/>
                </a:lnTo>
                <a:lnTo>
                  <a:pt x="4051499" y="54411"/>
                </a:lnTo>
                <a:lnTo>
                  <a:pt x="4029734" y="54411"/>
                </a:lnTo>
                <a:close/>
                <a:moveTo>
                  <a:pt x="3953558" y="32647"/>
                </a:moveTo>
                <a:lnTo>
                  <a:pt x="3975323" y="32647"/>
                </a:lnTo>
                <a:lnTo>
                  <a:pt x="3975323" y="54411"/>
                </a:lnTo>
                <a:lnTo>
                  <a:pt x="3953558" y="54411"/>
                </a:lnTo>
                <a:close/>
                <a:moveTo>
                  <a:pt x="3920911" y="32647"/>
                </a:moveTo>
                <a:lnTo>
                  <a:pt x="3936147" y="32647"/>
                </a:lnTo>
                <a:lnTo>
                  <a:pt x="3936147" y="54411"/>
                </a:lnTo>
                <a:lnTo>
                  <a:pt x="3920911" y="54411"/>
                </a:lnTo>
                <a:close/>
                <a:moveTo>
                  <a:pt x="3881734" y="32647"/>
                </a:moveTo>
                <a:lnTo>
                  <a:pt x="3896970" y="32647"/>
                </a:lnTo>
                <a:lnTo>
                  <a:pt x="3896970" y="54411"/>
                </a:lnTo>
                <a:lnTo>
                  <a:pt x="3881734" y="54411"/>
                </a:lnTo>
                <a:close/>
                <a:moveTo>
                  <a:pt x="3844734" y="32647"/>
                </a:moveTo>
                <a:lnTo>
                  <a:pt x="3866499" y="32647"/>
                </a:lnTo>
                <a:lnTo>
                  <a:pt x="3866499" y="54411"/>
                </a:lnTo>
                <a:lnTo>
                  <a:pt x="3844734" y="54411"/>
                </a:lnTo>
                <a:close/>
                <a:moveTo>
                  <a:pt x="3803381" y="32647"/>
                </a:moveTo>
                <a:lnTo>
                  <a:pt x="3818617" y="32647"/>
                </a:lnTo>
                <a:lnTo>
                  <a:pt x="3818617" y="54411"/>
                </a:lnTo>
                <a:lnTo>
                  <a:pt x="3803381" y="54411"/>
                </a:lnTo>
                <a:close/>
                <a:moveTo>
                  <a:pt x="3768558" y="32647"/>
                </a:moveTo>
                <a:lnTo>
                  <a:pt x="3790323" y="32647"/>
                </a:lnTo>
                <a:lnTo>
                  <a:pt x="3790323" y="54411"/>
                </a:lnTo>
                <a:lnTo>
                  <a:pt x="3768558" y="54411"/>
                </a:lnTo>
                <a:close/>
                <a:moveTo>
                  <a:pt x="3725028" y="32647"/>
                </a:moveTo>
                <a:lnTo>
                  <a:pt x="3746793" y="32647"/>
                </a:lnTo>
                <a:lnTo>
                  <a:pt x="3746793" y="54411"/>
                </a:lnTo>
                <a:lnTo>
                  <a:pt x="3725028" y="54411"/>
                </a:lnTo>
                <a:close/>
                <a:moveTo>
                  <a:pt x="3648852" y="32647"/>
                </a:moveTo>
                <a:lnTo>
                  <a:pt x="3670617" y="32647"/>
                </a:lnTo>
                <a:lnTo>
                  <a:pt x="3670617" y="54411"/>
                </a:lnTo>
                <a:lnTo>
                  <a:pt x="3648852" y="54411"/>
                </a:lnTo>
                <a:close/>
                <a:moveTo>
                  <a:pt x="3605323" y="32647"/>
                </a:moveTo>
                <a:lnTo>
                  <a:pt x="3627088" y="32647"/>
                </a:lnTo>
                <a:lnTo>
                  <a:pt x="3627088" y="54411"/>
                </a:lnTo>
                <a:lnTo>
                  <a:pt x="3605323" y="54411"/>
                </a:lnTo>
                <a:close/>
                <a:moveTo>
                  <a:pt x="3572676" y="32647"/>
                </a:moveTo>
                <a:lnTo>
                  <a:pt x="3594441" y="32647"/>
                </a:lnTo>
                <a:lnTo>
                  <a:pt x="3594441" y="54411"/>
                </a:lnTo>
                <a:lnTo>
                  <a:pt x="3572676" y="54411"/>
                </a:lnTo>
                <a:close/>
                <a:moveTo>
                  <a:pt x="3538940" y="32647"/>
                </a:moveTo>
                <a:lnTo>
                  <a:pt x="3554176" y="32647"/>
                </a:lnTo>
                <a:lnTo>
                  <a:pt x="3554176" y="54411"/>
                </a:lnTo>
                <a:lnTo>
                  <a:pt x="3538940" y="54411"/>
                </a:lnTo>
                <a:close/>
                <a:moveTo>
                  <a:pt x="3496499" y="32647"/>
                </a:moveTo>
                <a:lnTo>
                  <a:pt x="3518264" y="32647"/>
                </a:lnTo>
                <a:lnTo>
                  <a:pt x="3518264" y="54411"/>
                </a:lnTo>
                <a:lnTo>
                  <a:pt x="3496499" y="54411"/>
                </a:lnTo>
                <a:close/>
                <a:moveTo>
                  <a:pt x="3452970" y="32647"/>
                </a:moveTo>
                <a:lnTo>
                  <a:pt x="3474735" y="32647"/>
                </a:lnTo>
                <a:lnTo>
                  <a:pt x="3474735" y="54411"/>
                </a:lnTo>
                <a:lnTo>
                  <a:pt x="3452970" y="54411"/>
                </a:lnTo>
                <a:close/>
                <a:moveTo>
                  <a:pt x="3421410" y="32647"/>
                </a:moveTo>
                <a:lnTo>
                  <a:pt x="3436646" y="32647"/>
                </a:lnTo>
                <a:lnTo>
                  <a:pt x="3436646" y="54411"/>
                </a:lnTo>
                <a:lnTo>
                  <a:pt x="3421410" y="54411"/>
                </a:lnTo>
                <a:close/>
                <a:moveTo>
                  <a:pt x="3387676" y="32647"/>
                </a:moveTo>
                <a:lnTo>
                  <a:pt x="3409441" y="32647"/>
                </a:lnTo>
                <a:lnTo>
                  <a:pt x="3409441" y="54411"/>
                </a:lnTo>
                <a:lnTo>
                  <a:pt x="3387676" y="54411"/>
                </a:lnTo>
                <a:close/>
                <a:moveTo>
                  <a:pt x="3333264" y="32647"/>
                </a:moveTo>
                <a:lnTo>
                  <a:pt x="3355029" y="32647"/>
                </a:lnTo>
                <a:lnTo>
                  <a:pt x="3355029" y="54411"/>
                </a:lnTo>
                <a:lnTo>
                  <a:pt x="3333264" y="54411"/>
                </a:lnTo>
                <a:close/>
                <a:moveTo>
                  <a:pt x="3304970" y="32647"/>
                </a:moveTo>
                <a:lnTo>
                  <a:pt x="3320206" y="32647"/>
                </a:lnTo>
                <a:lnTo>
                  <a:pt x="3320206" y="54411"/>
                </a:lnTo>
                <a:lnTo>
                  <a:pt x="3304970" y="54411"/>
                </a:lnTo>
                <a:close/>
                <a:moveTo>
                  <a:pt x="3267970" y="32647"/>
                </a:moveTo>
                <a:lnTo>
                  <a:pt x="3289735" y="32647"/>
                </a:lnTo>
                <a:lnTo>
                  <a:pt x="3289735" y="54411"/>
                </a:lnTo>
                <a:lnTo>
                  <a:pt x="3267970" y="54411"/>
                </a:lnTo>
                <a:close/>
                <a:moveTo>
                  <a:pt x="3224440" y="32647"/>
                </a:moveTo>
                <a:lnTo>
                  <a:pt x="3246205" y="32647"/>
                </a:lnTo>
                <a:lnTo>
                  <a:pt x="3246205" y="54411"/>
                </a:lnTo>
                <a:lnTo>
                  <a:pt x="3224440" y="54411"/>
                </a:lnTo>
                <a:close/>
                <a:moveTo>
                  <a:pt x="3187440" y="32647"/>
                </a:moveTo>
                <a:lnTo>
                  <a:pt x="3202676" y="32647"/>
                </a:lnTo>
                <a:lnTo>
                  <a:pt x="3202676" y="54411"/>
                </a:lnTo>
                <a:lnTo>
                  <a:pt x="3187440" y="54411"/>
                </a:lnTo>
                <a:close/>
                <a:moveTo>
                  <a:pt x="3148264" y="32647"/>
                </a:moveTo>
                <a:lnTo>
                  <a:pt x="3170029" y="32647"/>
                </a:lnTo>
                <a:lnTo>
                  <a:pt x="3170029" y="54411"/>
                </a:lnTo>
                <a:lnTo>
                  <a:pt x="3148264" y="54411"/>
                </a:lnTo>
                <a:close/>
                <a:moveTo>
                  <a:pt x="5362822" y="0"/>
                </a:moveTo>
                <a:cubicBezTo>
                  <a:pt x="5386862" y="0"/>
                  <a:pt x="5406351" y="19489"/>
                  <a:pt x="5406351" y="43529"/>
                </a:cubicBezTo>
                <a:cubicBezTo>
                  <a:pt x="5406351" y="67570"/>
                  <a:pt x="5386862" y="87058"/>
                  <a:pt x="5362822" y="87058"/>
                </a:cubicBezTo>
                <a:cubicBezTo>
                  <a:pt x="5338781" y="87058"/>
                  <a:pt x="5319292" y="67570"/>
                  <a:pt x="5319292" y="43529"/>
                </a:cubicBezTo>
                <a:cubicBezTo>
                  <a:pt x="5319292" y="19489"/>
                  <a:pt x="5338781" y="0"/>
                  <a:pt x="5362822" y="0"/>
                </a:cubicBezTo>
                <a:close/>
                <a:moveTo>
                  <a:pt x="2980674" y="0"/>
                </a:moveTo>
                <a:cubicBezTo>
                  <a:pt x="2998086" y="0"/>
                  <a:pt x="3012234" y="19588"/>
                  <a:pt x="3012234" y="43529"/>
                </a:cubicBezTo>
                <a:cubicBezTo>
                  <a:pt x="3012234" y="67470"/>
                  <a:pt x="2998086" y="87058"/>
                  <a:pt x="2980674" y="87058"/>
                </a:cubicBezTo>
                <a:cubicBezTo>
                  <a:pt x="2963263" y="87058"/>
                  <a:pt x="2949116" y="67470"/>
                  <a:pt x="2949116" y="43529"/>
                </a:cubicBezTo>
                <a:cubicBezTo>
                  <a:pt x="2949116" y="19588"/>
                  <a:pt x="2963263" y="0"/>
                  <a:pt x="2980674" y="0"/>
                </a:cubicBezTo>
                <a:close/>
              </a:path>
            </a:pathLst>
          </a:custGeom>
          <a:gradFill>
            <a:gsLst>
              <a:gs pos="3846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  <a:gs pos="5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5899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A-图片 4">
            <a:extLst>
              <a:ext uri="{FF2B5EF4-FFF2-40B4-BE49-F238E27FC236}">
                <a16:creationId xmlns:a16="http://schemas.microsoft.com/office/drawing/2014/main" id="{1040A68B-69FB-4BDE-B8D1-8A7DFAEFD01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7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grpSp>
        <p:nvGrpSpPr>
          <p:cNvPr id="90" name="组合 89">
            <a:extLst>
              <a:ext uri="{FF2B5EF4-FFF2-40B4-BE49-F238E27FC236}">
                <a16:creationId xmlns:a16="http://schemas.microsoft.com/office/drawing/2014/main" id="{62D329F8-B045-4B98-8D86-3127704EC052}"/>
              </a:ext>
            </a:extLst>
          </p:cNvPr>
          <p:cNvGrpSpPr/>
          <p:nvPr/>
        </p:nvGrpSpPr>
        <p:grpSpPr>
          <a:xfrm>
            <a:off x="1513846" y="3285828"/>
            <a:ext cx="9164307" cy="2518369"/>
            <a:chOff x="948783" y="2671222"/>
            <a:chExt cx="10294434" cy="2828930"/>
          </a:xfrm>
        </p:grpSpPr>
        <p:grpSp>
          <p:nvGrpSpPr>
            <p:cNvPr id="91" name="PA-组合 12">
              <a:extLst>
                <a:ext uri="{FF2B5EF4-FFF2-40B4-BE49-F238E27FC236}">
                  <a16:creationId xmlns:a16="http://schemas.microsoft.com/office/drawing/2014/main" id="{83508D99-E230-49DB-A9D2-DA051B5E41F5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948783" y="2671222"/>
              <a:ext cx="2828930" cy="2828930"/>
              <a:chOff x="5778570" y="2667696"/>
              <a:chExt cx="2361606" cy="2361606"/>
            </a:xfrm>
          </p:grpSpPr>
          <p:sp>
            <p:nvSpPr>
              <p:cNvPr id="114" name="PA-任意多边形 27">
                <a:extLst>
                  <a:ext uri="{FF2B5EF4-FFF2-40B4-BE49-F238E27FC236}">
                    <a16:creationId xmlns:a16="http://schemas.microsoft.com/office/drawing/2014/main" id="{AFD16A2D-2737-4629-920C-AB8C1B9BC9A8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5919582" y="2792721"/>
                <a:ext cx="2079582" cy="1458732"/>
              </a:xfrm>
              <a:custGeom>
                <a:avLst/>
                <a:gdLst>
                  <a:gd name="connsiteX0" fmla="*/ 5054600 w 5054600"/>
                  <a:gd name="connsiteY0" fmla="*/ 2527300 h 3545575"/>
                  <a:gd name="connsiteX1" fmla="*/ 4840385 w 5054600"/>
                  <a:gd name="connsiteY1" fmla="*/ 3545575 h 3545575"/>
                  <a:gd name="connsiteX2" fmla="*/ 4581828 w 5054600"/>
                  <a:gd name="connsiteY2" fmla="*/ 3431752 h 3545575"/>
                  <a:gd name="connsiteX3" fmla="*/ 4772098 w 5054600"/>
                  <a:gd name="connsiteY3" fmla="*/ 2527300 h 3545575"/>
                  <a:gd name="connsiteX4" fmla="*/ 214215 w 5054600"/>
                  <a:gd name="connsiteY4" fmla="*/ 1509025 h 3545575"/>
                  <a:gd name="connsiteX5" fmla="*/ 472772 w 5054600"/>
                  <a:gd name="connsiteY5" fmla="*/ 1622848 h 3545575"/>
                  <a:gd name="connsiteX6" fmla="*/ 282502 w 5054600"/>
                  <a:gd name="connsiteY6" fmla="*/ 2527300 h 3545575"/>
                  <a:gd name="connsiteX7" fmla="*/ 0 w 5054600"/>
                  <a:gd name="connsiteY7" fmla="*/ 2527300 h 3545575"/>
                  <a:gd name="connsiteX8" fmla="*/ 214215 w 5054600"/>
                  <a:gd name="connsiteY8" fmla="*/ 1509025 h 3545575"/>
                  <a:gd name="connsiteX9" fmla="*/ 4716006 w 5054600"/>
                  <a:gd name="connsiteY9" fmla="*/ 1263650 h 3545575"/>
                  <a:gd name="connsiteX10" fmla="*/ 5039628 w 5054600"/>
                  <a:gd name="connsiteY10" fmla="*/ 2252610 h 3545575"/>
                  <a:gd name="connsiteX11" fmla="*/ 4758799 w 5054600"/>
                  <a:gd name="connsiteY11" fmla="*/ 2283314 h 3545575"/>
                  <a:gd name="connsiteX12" fmla="*/ 4471352 w 5054600"/>
                  <a:gd name="connsiteY12" fmla="*/ 1404901 h 3545575"/>
                  <a:gd name="connsiteX13" fmla="*/ 1033247 w 5054600"/>
                  <a:gd name="connsiteY13" fmla="*/ 488905 h 3545575"/>
                  <a:gd name="connsiteX14" fmla="*/ 1200252 w 5054600"/>
                  <a:gd name="connsiteY14" fmla="*/ 716758 h 3545575"/>
                  <a:gd name="connsiteX15" fmla="*/ 583248 w 5054600"/>
                  <a:gd name="connsiteY15" fmla="*/ 1404901 h 3545575"/>
                  <a:gd name="connsiteX16" fmla="*/ 338594 w 5054600"/>
                  <a:gd name="connsiteY16" fmla="*/ 1263650 h 3545575"/>
                  <a:gd name="connsiteX17" fmla="*/ 1033247 w 5054600"/>
                  <a:gd name="connsiteY17" fmla="*/ 488905 h 3545575"/>
                  <a:gd name="connsiteX18" fmla="*/ 3790950 w 5054600"/>
                  <a:gd name="connsiteY18" fmla="*/ 338594 h 3545575"/>
                  <a:gd name="connsiteX19" fmla="*/ 4565695 w 5054600"/>
                  <a:gd name="connsiteY19" fmla="*/ 1033247 h 3545575"/>
                  <a:gd name="connsiteX20" fmla="*/ 4337842 w 5054600"/>
                  <a:gd name="connsiteY20" fmla="*/ 1200252 h 3545575"/>
                  <a:gd name="connsiteX21" fmla="*/ 3649699 w 5054600"/>
                  <a:gd name="connsiteY21" fmla="*/ 583248 h 3545575"/>
                  <a:gd name="connsiteX22" fmla="*/ 2252610 w 5054600"/>
                  <a:gd name="connsiteY22" fmla="*/ 14972 h 3545575"/>
                  <a:gd name="connsiteX23" fmla="*/ 2283314 w 5054600"/>
                  <a:gd name="connsiteY23" fmla="*/ 295801 h 3545575"/>
                  <a:gd name="connsiteX24" fmla="*/ 1404901 w 5054600"/>
                  <a:gd name="connsiteY24" fmla="*/ 583248 h 3545575"/>
                  <a:gd name="connsiteX25" fmla="*/ 1263650 w 5054600"/>
                  <a:gd name="connsiteY25" fmla="*/ 338594 h 3545575"/>
                  <a:gd name="connsiteX26" fmla="*/ 2252610 w 5054600"/>
                  <a:gd name="connsiteY26" fmla="*/ 14972 h 3545575"/>
                  <a:gd name="connsiteX27" fmla="*/ 3047581 w 5054600"/>
                  <a:gd name="connsiteY27" fmla="*/ 54134 h 3545575"/>
                  <a:gd name="connsiteX28" fmla="*/ 3545575 w 5054600"/>
                  <a:gd name="connsiteY28" fmla="*/ 214215 h 3545575"/>
                  <a:gd name="connsiteX29" fmla="*/ 3431752 w 5054600"/>
                  <a:gd name="connsiteY29" fmla="*/ 472772 h 3545575"/>
                  <a:gd name="connsiteX30" fmla="*/ 2527300 w 5054600"/>
                  <a:gd name="connsiteY30" fmla="*/ 282502 h 3545575"/>
                  <a:gd name="connsiteX31" fmla="*/ 2527300 w 5054600"/>
                  <a:gd name="connsiteY31" fmla="*/ 0 h 3545575"/>
                  <a:gd name="connsiteX32" fmla="*/ 3047581 w 5054600"/>
                  <a:gd name="connsiteY32" fmla="*/ 54134 h 354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54600" h="3545575">
                    <a:moveTo>
                      <a:pt x="5054600" y="2527300"/>
                    </a:moveTo>
                    <a:cubicBezTo>
                      <a:pt x="5054600" y="2877909"/>
                      <a:pt x="4981649" y="3224683"/>
                      <a:pt x="4840385" y="3545575"/>
                    </a:cubicBezTo>
                    <a:lnTo>
                      <a:pt x="4581828" y="3431752"/>
                    </a:lnTo>
                    <a:cubicBezTo>
                      <a:pt x="4707302" y="3146730"/>
                      <a:pt x="4772098" y="2838718"/>
                      <a:pt x="4772098" y="2527300"/>
                    </a:cubicBezTo>
                    <a:close/>
                    <a:moveTo>
                      <a:pt x="214215" y="1509025"/>
                    </a:moveTo>
                    <a:lnTo>
                      <a:pt x="472772" y="1622848"/>
                    </a:lnTo>
                    <a:cubicBezTo>
                      <a:pt x="347298" y="1907870"/>
                      <a:pt x="282502" y="2215882"/>
                      <a:pt x="282502" y="2527300"/>
                    </a:cubicBezTo>
                    <a:lnTo>
                      <a:pt x="0" y="2527300"/>
                    </a:lnTo>
                    <a:cubicBezTo>
                      <a:pt x="0" y="2176691"/>
                      <a:pt x="72951" y="1829917"/>
                      <a:pt x="214215" y="1509025"/>
                    </a:cubicBezTo>
                    <a:close/>
                    <a:moveTo>
                      <a:pt x="4716006" y="1263650"/>
                    </a:moveTo>
                    <a:cubicBezTo>
                      <a:pt x="4891311" y="1567286"/>
                      <a:pt x="5001520" y="1904077"/>
                      <a:pt x="5039628" y="2252610"/>
                    </a:cubicBezTo>
                    <a:lnTo>
                      <a:pt x="4758799" y="2283314"/>
                    </a:lnTo>
                    <a:cubicBezTo>
                      <a:pt x="4724952" y="1973741"/>
                      <a:pt x="4627061" y="1674597"/>
                      <a:pt x="4471352" y="1404901"/>
                    </a:cubicBezTo>
                    <a:close/>
                    <a:moveTo>
                      <a:pt x="1033247" y="488905"/>
                    </a:moveTo>
                    <a:lnTo>
                      <a:pt x="1200252" y="716758"/>
                    </a:lnTo>
                    <a:cubicBezTo>
                      <a:pt x="949078" y="900857"/>
                      <a:pt x="738957" y="1135205"/>
                      <a:pt x="583248" y="1404901"/>
                    </a:cubicBezTo>
                    <a:lnTo>
                      <a:pt x="338594" y="1263650"/>
                    </a:lnTo>
                    <a:cubicBezTo>
                      <a:pt x="513898" y="960014"/>
                      <a:pt x="750463" y="696174"/>
                      <a:pt x="1033247" y="488905"/>
                    </a:cubicBezTo>
                    <a:close/>
                    <a:moveTo>
                      <a:pt x="3790950" y="338594"/>
                    </a:moveTo>
                    <a:cubicBezTo>
                      <a:pt x="4094586" y="513899"/>
                      <a:pt x="4358426" y="750463"/>
                      <a:pt x="4565695" y="1033247"/>
                    </a:cubicBezTo>
                    <a:lnTo>
                      <a:pt x="4337842" y="1200252"/>
                    </a:lnTo>
                    <a:cubicBezTo>
                      <a:pt x="4153743" y="949078"/>
                      <a:pt x="3919395" y="738957"/>
                      <a:pt x="3649699" y="583248"/>
                    </a:cubicBezTo>
                    <a:close/>
                    <a:moveTo>
                      <a:pt x="2252610" y="14972"/>
                    </a:moveTo>
                    <a:lnTo>
                      <a:pt x="2283314" y="295801"/>
                    </a:lnTo>
                    <a:cubicBezTo>
                      <a:pt x="1973741" y="329648"/>
                      <a:pt x="1674597" y="427539"/>
                      <a:pt x="1404901" y="583248"/>
                    </a:cubicBezTo>
                    <a:lnTo>
                      <a:pt x="1263650" y="338594"/>
                    </a:lnTo>
                    <a:cubicBezTo>
                      <a:pt x="1567286" y="163290"/>
                      <a:pt x="1904077" y="53080"/>
                      <a:pt x="2252610" y="14972"/>
                    </a:cubicBezTo>
                    <a:close/>
                    <a:moveTo>
                      <a:pt x="3047581" y="54134"/>
                    </a:moveTo>
                    <a:cubicBezTo>
                      <a:pt x="3218213" y="90029"/>
                      <a:pt x="3385129" y="143583"/>
                      <a:pt x="3545575" y="214215"/>
                    </a:cubicBezTo>
                    <a:lnTo>
                      <a:pt x="3431752" y="472772"/>
                    </a:lnTo>
                    <a:cubicBezTo>
                      <a:pt x="3146730" y="347298"/>
                      <a:pt x="2838718" y="282502"/>
                      <a:pt x="2527300" y="282502"/>
                    </a:cubicBezTo>
                    <a:lnTo>
                      <a:pt x="2527300" y="0"/>
                    </a:lnTo>
                    <a:cubicBezTo>
                      <a:pt x="2702604" y="0"/>
                      <a:pt x="2876950" y="18238"/>
                      <a:pt x="3047581" y="54134"/>
                    </a:cubicBezTo>
                    <a:close/>
                  </a:path>
                </a:pathLst>
              </a:custGeom>
              <a:gradFill>
                <a:gsLst>
                  <a:gs pos="0">
                    <a:srgbClr val="0F6FC6">
                      <a:alpha val="60000"/>
                    </a:srgbClr>
                  </a:gs>
                  <a:gs pos="77000">
                    <a:srgbClr val="0F6FC6">
                      <a:alpha val="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5" name="PA-弧形 28">
                <a:extLst>
                  <a:ext uri="{FF2B5EF4-FFF2-40B4-BE49-F238E27FC236}">
                    <a16:creationId xmlns:a16="http://schemas.microsoft.com/office/drawing/2014/main" id="{209B9EB7-EE69-455C-871C-4508CCDFDBF8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5778570" y="2667696"/>
                <a:ext cx="2361606" cy="2361606"/>
              </a:xfrm>
              <a:prstGeom prst="arc">
                <a:avLst>
                  <a:gd name="adj1" fmla="val 9204744"/>
                  <a:gd name="adj2" fmla="val 1588167"/>
                </a:avLst>
              </a:prstGeom>
              <a:noFill/>
              <a:ln w="31750" cap="flat" cmpd="sng" algn="ctr">
                <a:gradFill>
                  <a:gsLst>
                    <a:gs pos="0">
                      <a:srgbClr val="0F6FC6">
                        <a:alpha val="60000"/>
                      </a:srgbClr>
                    </a:gs>
                    <a:gs pos="88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B73F315C-73C0-4C40-9017-9F3A7F683EDC}"/>
                  </a:ext>
                </a:extLst>
              </p:cNvPr>
              <p:cNvGrpSpPr/>
              <p:nvPr/>
            </p:nvGrpSpPr>
            <p:grpSpPr>
              <a:xfrm>
                <a:off x="5869105" y="4024312"/>
                <a:ext cx="2180536" cy="352166"/>
                <a:chOff x="6995549" y="4024312"/>
                <a:chExt cx="2180536" cy="352166"/>
              </a:xfrm>
            </p:grpSpPr>
            <p:sp>
              <p:nvSpPr>
                <p:cNvPr id="117" name="PA-弧形 30">
                  <a:extLst>
                    <a:ext uri="{FF2B5EF4-FFF2-40B4-BE49-F238E27FC236}">
                      <a16:creationId xmlns:a16="http://schemas.microsoft.com/office/drawing/2014/main" id="{C0478FD6-F29D-4942-A75B-9A230A0E57EA}"/>
                    </a:ext>
                  </a:extLst>
                </p:cNvPr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6995549" y="4024312"/>
                  <a:ext cx="2180536" cy="352166"/>
                </a:xfrm>
                <a:prstGeom prst="arc">
                  <a:avLst>
                    <a:gd name="adj1" fmla="val 10255256"/>
                    <a:gd name="adj2" fmla="val 581824"/>
                  </a:avLst>
                </a:prstGeom>
                <a:noFill/>
                <a:ln w="19050" cap="flat" cmpd="sng" algn="ctr">
                  <a:gradFill>
                    <a:gsLst>
                      <a:gs pos="0">
                        <a:srgbClr val="0F6FC6">
                          <a:alpha val="0"/>
                        </a:srgbClr>
                      </a:gs>
                      <a:gs pos="100000">
                        <a:srgbClr val="0F6FC6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8" name="PA-椭圆 31">
                  <a:extLst>
                    <a:ext uri="{FF2B5EF4-FFF2-40B4-BE49-F238E27FC236}">
                      <a16:creationId xmlns:a16="http://schemas.microsoft.com/office/drawing/2014/main" id="{43BC95C1-9801-4E94-9F66-308D179790E4}"/>
                    </a:ext>
                  </a:extLst>
                </p:cNvPr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7245280" y="4042099"/>
                  <a:ext cx="1681075" cy="309257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9" name="PA-椭圆 32">
                  <a:extLst>
                    <a:ext uri="{FF2B5EF4-FFF2-40B4-BE49-F238E27FC236}">
                      <a16:creationId xmlns:a16="http://schemas.microsoft.com/office/drawing/2014/main" id="{D7F45E4E-8A52-4481-BBF3-9B41BBE9DE10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7599120" y="4099560"/>
                  <a:ext cx="973394" cy="179070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92" name="PA-组合 13">
              <a:extLst>
                <a:ext uri="{FF2B5EF4-FFF2-40B4-BE49-F238E27FC236}">
                  <a16:creationId xmlns:a16="http://schemas.microsoft.com/office/drawing/2014/main" id="{1F90CD25-A0CA-420F-9F32-39B5ED0AAE14}"/>
                </a:ext>
              </a:extLst>
            </p:cNvPr>
            <p:cNvGrpSpPr/>
            <p:nvPr>
              <p:custDataLst>
                <p:tags r:id="rId10"/>
              </p:custDataLst>
            </p:nvPr>
          </p:nvGrpSpPr>
          <p:grpSpPr>
            <a:xfrm>
              <a:off x="4681535" y="2671222"/>
              <a:ext cx="2828930" cy="2828930"/>
              <a:chOff x="5778570" y="2667696"/>
              <a:chExt cx="2361606" cy="2361606"/>
            </a:xfrm>
          </p:grpSpPr>
          <p:sp>
            <p:nvSpPr>
              <p:cNvPr id="108" name="PA-任意多边形 21">
                <a:extLst>
                  <a:ext uri="{FF2B5EF4-FFF2-40B4-BE49-F238E27FC236}">
                    <a16:creationId xmlns:a16="http://schemas.microsoft.com/office/drawing/2014/main" id="{3511FB2D-52C9-4101-B00D-2663ED52BAC9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5919582" y="2792721"/>
                <a:ext cx="2079582" cy="1458732"/>
              </a:xfrm>
              <a:custGeom>
                <a:avLst/>
                <a:gdLst>
                  <a:gd name="connsiteX0" fmla="*/ 5054600 w 5054600"/>
                  <a:gd name="connsiteY0" fmla="*/ 2527300 h 3545575"/>
                  <a:gd name="connsiteX1" fmla="*/ 4840385 w 5054600"/>
                  <a:gd name="connsiteY1" fmla="*/ 3545575 h 3545575"/>
                  <a:gd name="connsiteX2" fmla="*/ 4581828 w 5054600"/>
                  <a:gd name="connsiteY2" fmla="*/ 3431752 h 3545575"/>
                  <a:gd name="connsiteX3" fmla="*/ 4772098 w 5054600"/>
                  <a:gd name="connsiteY3" fmla="*/ 2527300 h 3545575"/>
                  <a:gd name="connsiteX4" fmla="*/ 214215 w 5054600"/>
                  <a:gd name="connsiteY4" fmla="*/ 1509025 h 3545575"/>
                  <a:gd name="connsiteX5" fmla="*/ 472772 w 5054600"/>
                  <a:gd name="connsiteY5" fmla="*/ 1622848 h 3545575"/>
                  <a:gd name="connsiteX6" fmla="*/ 282502 w 5054600"/>
                  <a:gd name="connsiteY6" fmla="*/ 2527300 h 3545575"/>
                  <a:gd name="connsiteX7" fmla="*/ 0 w 5054600"/>
                  <a:gd name="connsiteY7" fmla="*/ 2527300 h 3545575"/>
                  <a:gd name="connsiteX8" fmla="*/ 214215 w 5054600"/>
                  <a:gd name="connsiteY8" fmla="*/ 1509025 h 3545575"/>
                  <a:gd name="connsiteX9" fmla="*/ 4716006 w 5054600"/>
                  <a:gd name="connsiteY9" fmla="*/ 1263650 h 3545575"/>
                  <a:gd name="connsiteX10" fmla="*/ 5039628 w 5054600"/>
                  <a:gd name="connsiteY10" fmla="*/ 2252610 h 3545575"/>
                  <a:gd name="connsiteX11" fmla="*/ 4758799 w 5054600"/>
                  <a:gd name="connsiteY11" fmla="*/ 2283314 h 3545575"/>
                  <a:gd name="connsiteX12" fmla="*/ 4471352 w 5054600"/>
                  <a:gd name="connsiteY12" fmla="*/ 1404901 h 3545575"/>
                  <a:gd name="connsiteX13" fmla="*/ 1033247 w 5054600"/>
                  <a:gd name="connsiteY13" fmla="*/ 488905 h 3545575"/>
                  <a:gd name="connsiteX14" fmla="*/ 1200252 w 5054600"/>
                  <a:gd name="connsiteY14" fmla="*/ 716758 h 3545575"/>
                  <a:gd name="connsiteX15" fmla="*/ 583248 w 5054600"/>
                  <a:gd name="connsiteY15" fmla="*/ 1404901 h 3545575"/>
                  <a:gd name="connsiteX16" fmla="*/ 338594 w 5054600"/>
                  <a:gd name="connsiteY16" fmla="*/ 1263650 h 3545575"/>
                  <a:gd name="connsiteX17" fmla="*/ 1033247 w 5054600"/>
                  <a:gd name="connsiteY17" fmla="*/ 488905 h 3545575"/>
                  <a:gd name="connsiteX18" fmla="*/ 3790950 w 5054600"/>
                  <a:gd name="connsiteY18" fmla="*/ 338594 h 3545575"/>
                  <a:gd name="connsiteX19" fmla="*/ 4565695 w 5054600"/>
                  <a:gd name="connsiteY19" fmla="*/ 1033247 h 3545575"/>
                  <a:gd name="connsiteX20" fmla="*/ 4337842 w 5054600"/>
                  <a:gd name="connsiteY20" fmla="*/ 1200252 h 3545575"/>
                  <a:gd name="connsiteX21" fmla="*/ 3649699 w 5054600"/>
                  <a:gd name="connsiteY21" fmla="*/ 583248 h 3545575"/>
                  <a:gd name="connsiteX22" fmla="*/ 2252610 w 5054600"/>
                  <a:gd name="connsiteY22" fmla="*/ 14972 h 3545575"/>
                  <a:gd name="connsiteX23" fmla="*/ 2283314 w 5054600"/>
                  <a:gd name="connsiteY23" fmla="*/ 295801 h 3545575"/>
                  <a:gd name="connsiteX24" fmla="*/ 1404901 w 5054600"/>
                  <a:gd name="connsiteY24" fmla="*/ 583248 h 3545575"/>
                  <a:gd name="connsiteX25" fmla="*/ 1263650 w 5054600"/>
                  <a:gd name="connsiteY25" fmla="*/ 338594 h 3545575"/>
                  <a:gd name="connsiteX26" fmla="*/ 2252610 w 5054600"/>
                  <a:gd name="connsiteY26" fmla="*/ 14972 h 3545575"/>
                  <a:gd name="connsiteX27" fmla="*/ 3047581 w 5054600"/>
                  <a:gd name="connsiteY27" fmla="*/ 54134 h 3545575"/>
                  <a:gd name="connsiteX28" fmla="*/ 3545575 w 5054600"/>
                  <a:gd name="connsiteY28" fmla="*/ 214215 h 3545575"/>
                  <a:gd name="connsiteX29" fmla="*/ 3431752 w 5054600"/>
                  <a:gd name="connsiteY29" fmla="*/ 472772 h 3545575"/>
                  <a:gd name="connsiteX30" fmla="*/ 2527300 w 5054600"/>
                  <a:gd name="connsiteY30" fmla="*/ 282502 h 3545575"/>
                  <a:gd name="connsiteX31" fmla="*/ 2527300 w 5054600"/>
                  <a:gd name="connsiteY31" fmla="*/ 0 h 3545575"/>
                  <a:gd name="connsiteX32" fmla="*/ 3047581 w 5054600"/>
                  <a:gd name="connsiteY32" fmla="*/ 54134 h 354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54600" h="3545575">
                    <a:moveTo>
                      <a:pt x="5054600" y="2527300"/>
                    </a:moveTo>
                    <a:cubicBezTo>
                      <a:pt x="5054600" y="2877909"/>
                      <a:pt x="4981649" y="3224683"/>
                      <a:pt x="4840385" y="3545575"/>
                    </a:cubicBezTo>
                    <a:lnTo>
                      <a:pt x="4581828" y="3431752"/>
                    </a:lnTo>
                    <a:cubicBezTo>
                      <a:pt x="4707302" y="3146730"/>
                      <a:pt x="4772098" y="2838718"/>
                      <a:pt x="4772098" y="2527300"/>
                    </a:cubicBezTo>
                    <a:close/>
                    <a:moveTo>
                      <a:pt x="214215" y="1509025"/>
                    </a:moveTo>
                    <a:lnTo>
                      <a:pt x="472772" y="1622848"/>
                    </a:lnTo>
                    <a:cubicBezTo>
                      <a:pt x="347298" y="1907870"/>
                      <a:pt x="282502" y="2215882"/>
                      <a:pt x="282502" y="2527300"/>
                    </a:cubicBezTo>
                    <a:lnTo>
                      <a:pt x="0" y="2527300"/>
                    </a:lnTo>
                    <a:cubicBezTo>
                      <a:pt x="0" y="2176691"/>
                      <a:pt x="72951" y="1829917"/>
                      <a:pt x="214215" y="1509025"/>
                    </a:cubicBezTo>
                    <a:close/>
                    <a:moveTo>
                      <a:pt x="4716006" y="1263650"/>
                    </a:moveTo>
                    <a:cubicBezTo>
                      <a:pt x="4891311" y="1567286"/>
                      <a:pt x="5001520" y="1904077"/>
                      <a:pt x="5039628" y="2252610"/>
                    </a:cubicBezTo>
                    <a:lnTo>
                      <a:pt x="4758799" y="2283314"/>
                    </a:lnTo>
                    <a:cubicBezTo>
                      <a:pt x="4724952" y="1973741"/>
                      <a:pt x="4627061" y="1674597"/>
                      <a:pt x="4471352" y="1404901"/>
                    </a:cubicBezTo>
                    <a:close/>
                    <a:moveTo>
                      <a:pt x="1033247" y="488905"/>
                    </a:moveTo>
                    <a:lnTo>
                      <a:pt x="1200252" y="716758"/>
                    </a:lnTo>
                    <a:cubicBezTo>
                      <a:pt x="949078" y="900857"/>
                      <a:pt x="738957" y="1135205"/>
                      <a:pt x="583248" y="1404901"/>
                    </a:cubicBezTo>
                    <a:lnTo>
                      <a:pt x="338594" y="1263650"/>
                    </a:lnTo>
                    <a:cubicBezTo>
                      <a:pt x="513898" y="960014"/>
                      <a:pt x="750463" y="696174"/>
                      <a:pt x="1033247" y="488905"/>
                    </a:cubicBezTo>
                    <a:close/>
                    <a:moveTo>
                      <a:pt x="3790950" y="338594"/>
                    </a:moveTo>
                    <a:cubicBezTo>
                      <a:pt x="4094586" y="513899"/>
                      <a:pt x="4358426" y="750463"/>
                      <a:pt x="4565695" y="1033247"/>
                    </a:cubicBezTo>
                    <a:lnTo>
                      <a:pt x="4337842" y="1200252"/>
                    </a:lnTo>
                    <a:cubicBezTo>
                      <a:pt x="4153743" y="949078"/>
                      <a:pt x="3919395" y="738957"/>
                      <a:pt x="3649699" y="583248"/>
                    </a:cubicBezTo>
                    <a:close/>
                    <a:moveTo>
                      <a:pt x="2252610" y="14972"/>
                    </a:moveTo>
                    <a:lnTo>
                      <a:pt x="2283314" y="295801"/>
                    </a:lnTo>
                    <a:cubicBezTo>
                      <a:pt x="1973741" y="329648"/>
                      <a:pt x="1674597" y="427539"/>
                      <a:pt x="1404901" y="583248"/>
                    </a:cubicBezTo>
                    <a:lnTo>
                      <a:pt x="1263650" y="338594"/>
                    </a:lnTo>
                    <a:cubicBezTo>
                      <a:pt x="1567286" y="163290"/>
                      <a:pt x="1904077" y="53080"/>
                      <a:pt x="2252610" y="14972"/>
                    </a:cubicBezTo>
                    <a:close/>
                    <a:moveTo>
                      <a:pt x="3047581" y="54134"/>
                    </a:moveTo>
                    <a:cubicBezTo>
                      <a:pt x="3218213" y="90029"/>
                      <a:pt x="3385129" y="143583"/>
                      <a:pt x="3545575" y="214215"/>
                    </a:cubicBezTo>
                    <a:lnTo>
                      <a:pt x="3431752" y="472772"/>
                    </a:lnTo>
                    <a:cubicBezTo>
                      <a:pt x="3146730" y="347298"/>
                      <a:pt x="2838718" y="282502"/>
                      <a:pt x="2527300" y="282502"/>
                    </a:cubicBezTo>
                    <a:lnTo>
                      <a:pt x="2527300" y="0"/>
                    </a:lnTo>
                    <a:cubicBezTo>
                      <a:pt x="2702604" y="0"/>
                      <a:pt x="2876950" y="18238"/>
                      <a:pt x="3047581" y="54134"/>
                    </a:cubicBezTo>
                    <a:close/>
                  </a:path>
                </a:pathLst>
              </a:custGeom>
              <a:gradFill>
                <a:gsLst>
                  <a:gs pos="0">
                    <a:srgbClr val="0F6FC6">
                      <a:alpha val="60000"/>
                    </a:srgbClr>
                  </a:gs>
                  <a:gs pos="77000">
                    <a:srgbClr val="0F6FC6">
                      <a:alpha val="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9" name="PA-弧形 22">
                <a:extLst>
                  <a:ext uri="{FF2B5EF4-FFF2-40B4-BE49-F238E27FC236}">
                    <a16:creationId xmlns:a16="http://schemas.microsoft.com/office/drawing/2014/main" id="{A8638730-870A-4126-9186-60671EEB82A3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5778570" y="2667696"/>
                <a:ext cx="2361606" cy="2361606"/>
              </a:xfrm>
              <a:prstGeom prst="arc">
                <a:avLst>
                  <a:gd name="adj1" fmla="val 9204744"/>
                  <a:gd name="adj2" fmla="val 1588167"/>
                </a:avLst>
              </a:prstGeom>
              <a:noFill/>
              <a:ln w="31750" cap="flat" cmpd="sng" algn="ctr">
                <a:gradFill>
                  <a:gsLst>
                    <a:gs pos="0">
                      <a:srgbClr val="0F6FC6">
                        <a:alpha val="60000"/>
                      </a:srgbClr>
                    </a:gs>
                    <a:gs pos="88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F412E088-A2A3-4238-BAFC-EA50B28F0F31}"/>
                  </a:ext>
                </a:extLst>
              </p:cNvPr>
              <p:cNvGrpSpPr/>
              <p:nvPr/>
            </p:nvGrpSpPr>
            <p:grpSpPr>
              <a:xfrm>
                <a:off x="5869105" y="4024312"/>
                <a:ext cx="2180536" cy="352166"/>
                <a:chOff x="6995549" y="4024312"/>
                <a:chExt cx="2180536" cy="352166"/>
              </a:xfrm>
            </p:grpSpPr>
            <p:sp>
              <p:nvSpPr>
                <p:cNvPr id="111" name="PA-弧形 24">
                  <a:extLst>
                    <a:ext uri="{FF2B5EF4-FFF2-40B4-BE49-F238E27FC236}">
                      <a16:creationId xmlns:a16="http://schemas.microsoft.com/office/drawing/2014/main" id="{21554CC2-872A-4654-9A5A-918F351C821F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6995549" y="4024312"/>
                  <a:ext cx="2180536" cy="352166"/>
                </a:xfrm>
                <a:prstGeom prst="arc">
                  <a:avLst>
                    <a:gd name="adj1" fmla="val 10255256"/>
                    <a:gd name="adj2" fmla="val 581824"/>
                  </a:avLst>
                </a:prstGeom>
                <a:noFill/>
                <a:ln w="19050" cap="flat" cmpd="sng" algn="ctr">
                  <a:gradFill>
                    <a:gsLst>
                      <a:gs pos="0">
                        <a:srgbClr val="0F6FC6">
                          <a:alpha val="0"/>
                        </a:srgbClr>
                      </a:gs>
                      <a:gs pos="100000">
                        <a:srgbClr val="0F6FC6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2" name="PA-椭圆 25">
                  <a:extLst>
                    <a:ext uri="{FF2B5EF4-FFF2-40B4-BE49-F238E27FC236}">
                      <a16:creationId xmlns:a16="http://schemas.microsoft.com/office/drawing/2014/main" id="{DFF710A2-6A66-4560-884F-218A8BE3F039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7245280" y="4042099"/>
                  <a:ext cx="1681075" cy="309257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3" name="PA-椭圆 26">
                  <a:extLst>
                    <a:ext uri="{FF2B5EF4-FFF2-40B4-BE49-F238E27FC236}">
                      <a16:creationId xmlns:a16="http://schemas.microsoft.com/office/drawing/2014/main" id="{2735077B-DC02-495E-AF03-5744F1D22444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7599120" y="4099560"/>
                  <a:ext cx="973394" cy="179070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93" name="PA-组合 14">
              <a:extLst>
                <a:ext uri="{FF2B5EF4-FFF2-40B4-BE49-F238E27FC236}">
                  <a16:creationId xmlns:a16="http://schemas.microsoft.com/office/drawing/2014/main" id="{CFCCCAD8-532C-4160-BC6D-83B769083F50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8414287" y="2671222"/>
              <a:ext cx="2828930" cy="2828930"/>
              <a:chOff x="5778570" y="2667696"/>
              <a:chExt cx="2361606" cy="2361606"/>
            </a:xfrm>
          </p:grpSpPr>
          <p:sp>
            <p:nvSpPr>
              <p:cNvPr id="102" name="PA-任意多边形 15">
                <a:extLst>
                  <a:ext uri="{FF2B5EF4-FFF2-40B4-BE49-F238E27FC236}">
                    <a16:creationId xmlns:a16="http://schemas.microsoft.com/office/drawing/2014/main" id="{AC857FDD-CE7A-43BC-81C8-24A062AA1BBB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5919582" y="2792721"/>
                <a:ext cx="2079582" cy="1458732"/>
              </a:xfrm>
              <a:custGeom>
                <a:avLst/>
                <a:gdLst>
                  <a:gd name="connsiteX0" fmla="*/ 5054600 w 5054600"/>
                  <a:gd name="connsiteY0" fmla="*/ 2527300 h 3545575"/>
                  <a:gd name="connsiteX1" fmla="*/ 4840385 w 5054600"/>
                  <a:gd name="connsiteY1" fmla="*/ 3545575 h 3545575"/>
                  <a:gd name="connsiteX2" fmla="*/ 4581828 w 5054600"/>
                  <a:gd name="connsiteY2" fmla="*/ 3431752 h 3545575"/>
                  <a:gd name="connsiteX3" fmla="*/ 4772098 w 5054600"/>
                  <a:gd name="connsiteY3" fmla="*/ 2527300 h 3545575"/>
                  <a:gd name="connsiteX4" fmla="*/ 214215 w 5054600"/>
                  <a:gd name="connsiteY4" fmla="*/ 1509025 h 3545575"/>
                  <a:gd name="connsiteX5" fmla="*/ 472772 w 5054600"/>
                  <a:gd name="connsiteY5" fmla="*/ 1622848 h 3545575"/>
                  <a:gd name="connsiteX6" fmla="*/ 282502 w 5054600"/>
                  <a:gd name="connsiteY6" fmla="*/ 2527300 h 3545575"/>
                  <a:gd name="connsiteX7" fmla="*/ 0 w 5054600"/>
                  <a:gd name="connsiteY7" fmla="*/ 2527300 h 3545575"/>
                  <a:gd name="connsiteX8" fmla="*/ 214215 w 5054600"/>
                  <a:gd name="connsiteY8" fmla="*/ 1509025 h 3545575"/>
                  <a:gd name="connsiteX9" fmla="*/ 4716006 w 5054600"/>
                  <a:gd name="connsiteY9" fmla="*/ 1263650 h 3545575"/>
                  <a:gd name="connsiteX10" fmla="*/ 5039628 w 5054600"/>
                  <a:gd name="connsiteY10" fmla="*/ 2252610 h 3545575"/>
                  <a:gd name="connsiteX11" fmla="*/ 4758799 w 5054600"/>
                  <a:gd name="connsiteY11" fmla="*/ 2283314 h 3545575"/>
                  <a:gd name="connsiteX12" fmla="*/ 4471352 w 5054600"/>
                  <a:gd name="connsiteY12" fmla="*/ 1404901 h 3545575"/>
                  <a:gd name="connsiteX13" fmla="*/ 1033247 w 5054600"/>
                  <a:gd name="connsiteY13" fmla="*/ 488905 h 3545575"/>
                  <a:gd name="connsiteX14" fmla="*/ 1200252 w 5054600"/>
                  <a:gd name="connsiteY14" fmla="*/ 716758 h 3545575"/>
                  <a:gd name="connsiteX15" fmla="*/ 583248 w 5054600"/>
                  <a:gd name="connsiteY15" fmla="*/ 1404901 h 3545575"/>
                  <a:gd name="connsiteX16" fmla="*/ 338594 w 5054600"/>
                  <a:gd name="connsiteY16" fmla="*/ 1263650 h 3545575"/>
                  <a:gd name="connsiteX17" fmla="*/ 1033247 w 5054600"/>
                  <a:gd name="connsiteY17" fmla="*/ 488905 h 3545575"/>
                  <a:gd name="connsiteX18" fmla="*/ 3790950 w 5054600"/>
                  <a:gd name="connsiteY18" fmla="*/ 338594 h 3545575"/>
                  <a:gd name="connsiteX19" fmla="*/ 4565695 w 5054600"/>
                  <a:gd name="connsiteY19" fmla="*/ 1033247 h 3545575"/>
                  <a:gd name="connsiteX20" fmla="*/ 4337842 w 5054600"/>
                  <a:gd name="connsiteY20" fmla="*/ 1200252 h 3545575"/>
                  <a:gd name="connsiteX21" fmla="*/ 3649699 w 5054600"/>
                  <a:gd name="connsiteY21" fmla="*/ 583248 h 3545575"/>
                  <a:gd name="connsiteX22" fmla="*/ 2252610 w 5054600"/>
                  <a:gd name="connsiteY22" fmla="*/ 14972 h 3545575"/>
                  <a:gd name="connsiteX23" fmla="*/ 2283314 w 5054600"/>
                  <a:gd name="connsiteY23" fmla="*/ 295801 h 3545575"/>
                  <a:gd name="connsiteX24" fmla="*/ 1404901 w 5054600"/>
                  <a:gd name="connsiteY24" fmla="*/ 583248 h 3545575"/>
                  <a:gd name="connsiteX25" fmla="*/ 1263650 w 5054600"/>
                  <a:gd name="connsiteY25" fmla="*/ 338594 h 3545575"/>
                  <a:gd name="connsiteX26" fmla="*/ 2252610 w 5054600"/>
                  <a:gd name="connsiteY26" fmla="*/ 14972 h 3545575"/>
                  <a:gd name="connsiteX27" fmla="*/ 3047581 w 5054600"/>
                  <a:gd name="connsiteY27" fmla="*/ 54134 h 3545575"/>
                  <a:gd name="connsiteX28" fmla="*/ 3545575 w 5054600"/>
                  <a:gd name="connsiteY28" fmla="*/ 214215 h 3545575"/>
                  <a:gd name="connsiteX29" fmla="*/ 3431752 w 5054600"/>
                  <a:gd name="connsiteY29" fmla="*/ 472772 h 3545575"/>
                  <a:gd name="connsiteX30" fmla="*/ 2527300 w 5054600"/>
                  <a:gd name="connsiteY30" fmla="*/ 282502 h 3545575"/>
                  <a:gd name="connsiteX31" fmla="*/ 2527300 w 5054600"/>
                  <a:gd name="connsiteY31" fmla="*/ 0 h 3545575"/>
                  <a:gd name="connsiteX32" fmla="*/ 3047581 w 5054600"/>
                  <a:gd name="connsiteY32" fmla="*/ 54134 h 354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54600" h="3545575">
                    <a:moveTo>
                      <a:pt x="5054600" y="2527300"/>
                    </a:moveTo>
                    <a:cubicBezTo>
                      <a:pt x="5054600" y="2877909"/>
                      <a:pt x="4981649" y="3224683"/>
                      <a:pt x="4840385" y="3545575"/>
                    </a:cubicBezTo>
                    <a:lnTo>
                      <a:pt x="4581828" y="3431752"/>
                    </a:lnTo>
                    <a:cubicBezTo>
                      <a:pt x="4707302" y="3146730"/>
                      <a:pt x="4772098" y="2838718"/>
                      <a:pt x="4772098" y="2527300"/>
                    </a:cubicBezTo>
                    <a:close/>
                    <a:moveTo>
                      <a:pt x="214215" y="1509025"/>
                    </a:moveTo>
                    <a:lnTo>
                      <a:pt x="472772" y="1622848"/>
                    </a:lnTo>
                    <a:cubicBezTo>
                      <a:pt x="347298" y="1907870"/>
                      <a:pt x="282502" y="2215882"/>
                      <a:pt x="282502" y="2527300"/>
                    </a:cubicBezTo>
                    <a:lnTo>
                      <a:pt x="0" y="2527300"/>
                    </a:lnTo>
                    <a:cubicBezTo>
                      <a:pt x="0" y="2176691"/>
                      <a:pt x="72951" y="1829917"/>
                      <a:pt x="214215" y="1509025"/>
                    </a:cubicBezTo>
                    <a:close/>
                    <a:moveTo>
                      <a:pt x="4716006" y="1263650"/>
                    </a:moveTo>
                    <a:cubicBezTo>
                      <a:pt x="4891311" y="1567286"/>
                      <a:pt x="5001520" y="1904077"/>
                      <a:pt x="5039628" y="2252610"/>
                    </a:cubicBezTo>
                    <a:lnTo>
                      <a:pt x="4758799" y="2283314"/>
                    </a:lnTo>
                    <a:cubicBezTo>
                      <a:pt x="4724952" y="1973741"/>
                      <a:pt x="4627061" y="1674597"/>
                      <a:pt x="4471352" y="1404901"/>
                    </a:cubicBezTo>
                    <a:close/>
                    <a:moveTo>
                      <a:pt x="1033247" y="488905"/>
                    </a:moveTo>
                    <a:lnTo>
                      <a:pt x="1200252" y="716758"/>
                    </a:lnTo>
                    <a:cubicBezTo>
                      <a:pt x="949078" y="900857"/>
                      <a:pt x="738957" y="1135205"/>
                      <a:pt x="583248" y="1404901"/>
                    </a:cubicBezTo>
                    <a:lnTo>
                      <a:pt x="338594" y="1263650"/>
                    </a:lnTo>
                    <a:cubicBezTo>
                      <a:pt x="513898" y="960014"/>
                      <a:pt x="750463" y="696174"/>
                      <a:pt x="1033247" y="488905"/>
                    </a:cubicBezTo>
                    <a:close/>
                    <a:moveTo>
                      <a:pt x="3790950" y="338594"/>
                    </a:moveTo>
                    <a:cubicBezTo>
                      <a:pt x="4094586" y="513899"/>
                      <a:pt x="4358426" y="750463"/>
                      <a:pt x="4565695" y="1033247"/>
                    </a:cubicBezTo>
                    <a:lnTo>
                      <a:pt x="4337842" y="1200252"/>
                    </a:lnTo>
                    <a:cubicBezTo>
                      <a:pt x="4153743" y="949078"/>
                      <a:pt x="3919395" y="738957"/>
                      <a:pt x="3649699" y="583248"/>
                    </a:cubicBezTo>
                    <a:close/>
                    <a:moveTo>
                      <a:pt x="2252610" y="14972"/>
                    </a:moveTo>
                    <a:lnTo>
                      <a:pt x="2283314" y="295801"/>
                    </a:lnTo>
                    <a:cubicBezTo>
                      <a:pt x="1973741" y="329648"/>
                      <a:pt x="1674597" y="427539"/>
                      <a:pt x="1404901" y="583248"/>
                    </a:cubicBezTo>
                    <a:lnTo>
                      <a:pt x="1263650" y="338594"/>
                    </a:lnTo>
                    <a:cubicBezTo>
                      <a:pt x="1567286" y="163290"/>
                      <a:pt x="1904077" y="53080"/>
                      <a:pt x="2252610" y="14972"/>
                    </a:cubicBezTo>
                    <a:close/>
                    <a:moveTo>
                      <a:pt x="3047581" y="54134"/>
                    </a:moveTo>
                    <a:cubicBezTo>
                      <a:pt x="3218213" y="90029"/>
                      <a:pt x="3385129" y="143583"/>
                      <a:pt x="3545575" y="214215"/>
                    </a:cubicBezTo>
                    <a:lnTo>
                      <a:pt x="3431752" y="472772"/>
                    </a:lnTo>
                    <a:cubicBezTo>
                      <a:pt x="3146730" y="347298"/>
                      <a:pt x="2838718" y="282502"/>
                      <a:pt x="2527300" y="282502"/>
                    </a:cubicBezTo>
                    <a:lnTo>
                      <a:pt x="2527300" y="0"/>
                    </a:lnTo>
                    <a:cubicBezTo>
                      <a:pt x="2702604" y="0"/>
                      <a:pt x="2876950" y="18238"/>
                      <a:pt x="3047581" y="54134"/>
                    </a:cubicBezTo>
                    <a:close/>
                  </a:path>
                </a:pathLst>
              </a:custGeom>
              <a:gradFill>
                <a:gsLst>
                  <a:gs pos="0">
                    <a:srgbClr val="0F6FC6">
                      <a:alpha val="60000"/>
                    </a:srgbClr>
                  </a:gs>
                  <a:gs pos="77000">
                    <a:srgbClr val="0F6FC6">
                      <a:alpha val="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" name="PA-弧形 16">
                <a:extLst>
                  <a:ext uri="{FF2B5EF4-FFF2-40B4-BE49-F238E27FC236}">
                    <a16:creationId xmlns:a16="http://schemas.microsoft.com/office/drawing/2014/main" id="{BA7CC44B-FE33-4104-8BD6-F7C34B8425D1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5778570" y="2667696"/>
                <a:ext cx="2361606" cy="2361606"/>
              </a:xfrm>
              <a:prstGeom prst="arc">
                <a:avLst>
                  <a:gd name="adj1" fmla="val 9204744"/>
                  <a:gd name="adj2" fmla="val 1588167"/>
                </a:avLst>
              </a:prstGeom>
              <a:noFill/>
              <a:ln w="31750" cap="flat" cmpd="sng" algn="ctr">
                <a:gradFill>
                  <a:gsLst>
                    <a:gs pos="0">
                      <a:srgbClr val="0F6FC6">
                        <a:alpha val="60000"/>
                      </a:srgbClr>
                    </a:gs>
                    <a:gs pos="88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87575C4A-EFF0-4026-BBA8-7C5CC5A98342}"/>
                  </a:ext>
                </a:extLst>
              </p:cNvPr>
              <p:cNvGrpSpPr/>
              <p:nvPr/>
            </p:nvGrpSpPr>
            <p:grpSpPr>
              <a:xfrm>
                <a:off x="5869105" y="4024312"/>
                <a:ext cx="2180536" cy="352166"/>
                <a:chOff x="6995549" y="4024312"/>
                <a:chExt cx="2180536" cy="352166"/>
              </a:xfrm>
            </p:grpSpPr>
            <p:sp>
              <p:nvSpPr>
                <p:cNvPr id="105" name="PA-弧形 18">
                  <a:extLst>
                    <a:ext uri="{FF2B5EF4-FFF2-40B4-BE49-F238E27FC236}">
                      <a16:creationId xmlns:a16="http://schemas.microsoft.com/office/drawing/2014/main" id="{0232E7F4-600A-43D2-BFD8-4E8DF2CED50E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6995549" y="4024312"/>
                  <a:ext cx="2180536" cy="352166"/>
                </a:xfrm>
                <a:prstGeom prst="arc">
                  <a:avLst>
                    <a:gd name="adj1" fmla="val 10255256"/>
                    <a:gd name="adj2" fmla="val 581824"/>
                  </a:avLst>
                </a:prstGeom>
                <a:noFill/>
                <a:ln w="19050" cap="flat" cmpd="sng" algn="ctr">
                  <a:gradFill>
                    <a:gsLst>
                      <a:gs pos="0">
                        <a:srgbClr val="0F6FC6">
                          <a:alpha val="0"/>
                        </a:srgbClr>
                      </a:gs>
                      <a:gs pos="100000">
                        <a:srgbClr val="0F6FC6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6" name="PA-椭圆 19">
                  <a:extLst>
                    <a:ext uri="{FF2B5EF4-FFF2-40B4-BE49-F238E27FC236}">
                      <a16:creationId xmlns:a16="http://schemas.microsoft.com/office/drawing/2014/main" id="{EC0095A8-339C-443D-856A-BD2AE2BBDEF7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7245280" y="4042099"/>
                  <a:ext cx="1681075" cy="309257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7" name="PA-椭圆 20">
                  <a:extLst>
                    <a:ext uri="{FF2B5EF4-FFF2-40B4-BE49-F238E27FC236}">
                      <a16:creationId xmlns:a16="http://schemas.microsoft.com/office/drawing/2014/main" id="{6BFB9319-1F43-45CF-B8D1-EFBB47A11649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7599120" y="4099560"/>
                  <a:ext cx="973394" cy="179070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94" name="PA-矩形 34">
              <a:extLst>
                <a:ext uri="{FF2B5EF4-FFF2-40B4-BE49-F238E27FC236}">
                  <a16:creationId xmlns:a16="http://schemas.microsoft.com/office/drawing/2014/main" id="{A233BE7B-427A-4FD9-AD4A-FFC67B98D3A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471117" y="3500296"/>
              <a:ext cx="1892878" cy="726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190500" dist="76200" dir="4800000" algn="t" rotWithShape="0">
                      <a:prstClr val="black">
                        <a:alpha val="5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  <p:sp>
          <p:nvSpPr>
            <p:cNvPr id="95" name="PA-矩形 35">
              <a:extLst>
                <a:ext uri="{FF2B5EF4-FFF2-40B4-BE49-F238E27FC236}">
                  <a16:creationId xmlns:a16="http://schemas.microsoft.com/office/drawing/2014/main" id="{982F54A2-91E2-407D-8A0C-4437CD39753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5124550" y="3500172"/>
              <a:ext cx="1892878" cy="726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190500" dist="76200" dir="4800000" algn="t" rotWithShape="0">
                      <a:prstClr val="black">
                        <a:alpha val="5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  <p:sp>
          <p:nvSpPr>
            <p:cNvPr id="96" name="PA-矩形 36">
              <a:extLst>
                <a:ext uri="{FF2B5EF4-FFF2-40B4-BE49-F238E27FC236}">
                  <a16:creationId xmlns:a16="http://schemas.microsoft.com/office/drawing/2014/main" id="{B0D8B346-3988-4943-A707-BFAC4A38206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8882312" y="3500172"/>
              <a:ext cx="1892878" cy="726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190500" dist="76200" dir="4800000" algn="t" rotWithShape="0">
                      <a:prstClr val="black">
                        <a:alpha val="5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  <p:sp>
          <p:nvSpPr>
            <p:cNvPr id="97" name="PA-文本框 37">
              <a:extLst>
                <a:ext uri="{FF2B5EF4-FFF2-40B4-BE49-F238E27FC236}">
                  <a16:creationId xmlns:a16="http://schemas.microsoft.com/office/drawing/2014/main" id="{AB8FBED4-D447-4307-951E-7B7FD936443E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7805554" y="3384249"/>
              <a:ext cx="7349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9EEF3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造字工房佳黑（非商用）常规体" pitchFamily="2" charset="-122"/>
                  <a:ea typeface="造字工房佳黑（非商用）常规体" pitchFamily="2" charset="-122"/>
                </a:rPr>
                <a:t>=  </a:t>
              </a: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EEF3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/>
                <a:uLnTx/>
                <a:uFillTx/>
                <a:latin typeface="造字工房佳黑（非商用）常规体" pitchFamily="2" charset="-122"/>
                <a:ea typeface="造字工房佳黑（非商用）常规体" pitchFamily="2" charset="-122"/>
              </a:endParaRPr>
            </a:p>
          </p:txBody>
        </p:sp>
        <p:sp>
          <p:nvSpPr>
            <p:cNvPr id="98" name="PA-文本框 38">
              <a:extLst>
                <a:ext uri="{FF2B5EF4-FFF2-40B4-BE49-F238E27FC236}">
                  <a16:creationId xmlns:a16="http://schemas.microsoft.com/office/drawing/2014/main" id="{B69B845D-BA65-49E1-AED7-2C8C11129F6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4009716" y="3384249"/>
              <a:ext cx="7349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9EEF3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造字工房佳黑（非商用）常规体" pitchFamily="2" charset="-122"/>
                  <a:ea typeface="造字工房佳黑（非商用）常规体" pitchFamily="2" charset="-122"/>
                </a:rPr>
                <a:t>+</a:t>
              </a: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EEF3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/>
                <a:uLnTx/>
                <a:uFillTx/>
                <a:latin typeface="造字工房佳黑（非商用）常规体" pitchFamily="2" charset="-122"/>
                <a:ea typeface="造字工房佳黑（非商用）常规体" pitchFamily="2" charset="-122"/>
              </a:endParaRPr>
            </a:p>
          </p:txBody>
        </p:sp>
        <p:sp>
          <p:nvSpPr>
            <p:cNvPr id="99" name="PA-eye_120599">
              <a:extLst>
                <a:ext uri="{FF2B5EF4-FFF2-40B4-BE49-F238E27FC236}">
                  <a16:creationId xmlns:a16="http://schemas.microsoft.com/office/drawing/2014/main" id="{84DE1AE0-88EE-4FEC-B151-866D36A35E68}"/>
                </a:ext>
              </a:extLst>
            </p:cNvPr>
            <p:cNvSpPr>
              <a:spLocks noChangeAspect="1"/>
            </p:cNvSpPr>
            <p:nvPr>
              <p:custDataLst>
                <p:tags r:id="rId17"/>
              </p:custDataLst>
            </p:nvPr>
          </p:nvSpPr>
          <p:spPr bwMode="auto">
            <a:xfrm>
              <a:off x="2039873" y="3283677"/>
              <a:ext cx="704893" cy="41236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7588" h="355438">
                  <a:moveTo>
                    <a:pt x="303759" y="88842"/>
                  </a:moveTo>
                  <a:cubicBezTo>
                    <a:pt x="353163" y="88842"/>
                    <a:pt x="393130" y="128659"/>
                    <a:pt x="393130" y="177719"/>
                  </a:cubicBezTo>
                  <a:cubicBezTo>
                    <a:pt x="393130" y="226868"/>
                    <a:pt x="353163" y="266596"/>
                    <a:pt x="303759" y="266596"/>
                  </a:cubicBezTo>
                  <a:cubicBezTo>
                    <a:pt x="254445" y="266596"/>
                    <a:pt x="214388" y="226868"/>
                    <a:pt x="214388" y="177719"/>
                  </a:cubicBezTo>
                  <a:lnTo>
                    <a:pt x="303759" y="177719"/>
                  </a:lnTo>
                  <a:close/>
                  <a:moveTo>
                    <a:pt x="303750" y="53316"/>
                  </a:moveTo>
                  <a:cubicBezTo>
                    <a:pt x="234682" y="53316"/>
                    <a:pt x="178698" y="109031"/>
                    <a:pt x="178698" y="177719"/>
                  </a:cubicBezTo>
                  <a:cubicBezTo>
                    <a:pt x="178698" y="246496"/>
                    <a:pt x="234682" y="302122"/>
                    <a:pt x="303750" y="302122"/>
                  </a:cubicBezTo>
                  <a:cubicBezTo>
                    <a:pt x="372906" y="302122"/>
                    <a:pt x="428890" y="246496"/>
                    <a:pt x="428890" y="177719"/>
                  </a:cubicBezTo>
                  <a:cubicBezTo>
                    <a:pt x="428890" y="109031"/>
                    <a:pt x="372906" y="53316"/>
                    <a:pt x="303750" y="53316"/>
                  </a:cubicBezTo>
                  <a:close/>
                  <a:moveTo>
                    <a:pt x="303750" y="0"/>
                  </a:moveTo>
                  <a:cubicBezTo>
                    <a:pt x="420257" y="0"/>
                    <a:pt x="528575" y="57225"/>
                    <a:pt x="600847" y="156926"/>
                  </a:cubicBezTo>
                  <a:cubicBezTo>
                    <a:pt x="609836" y="169366"/>
                    <a:pt x="609836" y="186161"/>
                    <a:pt x="600847" y="198512"/>
                  </a:cubicBezTo>
                  <a:cubicBezTo>
                    <a:pt x="528575" y="298301"/>
                    <a:pt x="420257" y="355438"/>
                    <a:pt x="303750" y="355438"/>
                  </a:cubicBezTo>
                  <a:cubicBezTo>
                    <a:pt x="187242" y="355438"/>
                    <a:pt x="79013" y="298301"/>
                    <a:pt x="6741" y="198512"/>
                  </a:cubicBezTo>
                  <a:cubicBezTo>
                    <a:pt x="-2248" y="186161"/>
                    <a:pt x="-2248" y="169366"/>
                    <a:pt x="6741" y="156926"/>
                  </a:cubicBezTo>
                  <a:cubicBezTo>
                    <a:pt x="79013" y="57225"/>
                    <a:pt x="187242" y="0"/>
                    <a:pt x="303750" y="0"/>
                  </a:cubicBezTo>
                  <a:close/>
                </a:path>
              </a:pathLst>
            </a:custGeom>
            <a:gradFill>
              <a:gsLst>
                <a:gs pos="0">
                  <a:srgbClr val="59EEF3">
                    <a:alpha val="50000"/>
                  </a:srgbClr>
                </a:gs>
                <a:gs pos="75000">
                  <a:srgbClr val="00B0F0">
                    <a:alpha val="0"/>
                  </a:srgbClr>
                </a:gs>
              </a:gsLst>
              <a:lin ang="5400000" scaled="1"/>
            </a:gradFill>
            <a:ln w="61546" cap="flat">
              <a:noFill/>
              <a:prstDash val="solid"/>
              <a:miter/>
            </a:ln>
          </p:spPr>
        </p:sp>
        <p:sp>
          <p:nvSpPr>
            <p:cNvPr id="100" name="PA-network-connection_72922">
              <a:extLst>
                <a:ext uri="{FF2B5EF4-FFF2-40B4-BE49-F238E27FC236}">
                  <a16:creationId xmlns:a16="http://schemas.microsoft.com/office/drawing/2014/main" id="{486C18E6-21FF-438A-A5A6-502CEE28F036}"/>
                </a:ext>
              </a:extLst>
            </p:cNvPr>
            <p:cNvSpPr>
              <a:spLocks noChangeAspect="1"/>
            </p:cNvSpPr>
            <p:nvPr>
              <p:custDataLst>
                <p:tags r:id="rId18"/>
              </p:custDataLst>
            </p:nvPr>
          </p:nvSpPr>
          <p:spPr bwMode="auto">
            <a:xfrm>
              <a:off x="9484669" y="3258610"/>
              <a:ext cx="615098" cy="613172"/>
            </a:xfrm>
            <a:custGeom>
              <a:avLst/>
              <a:gdLst>
                <a:gd name="connsiteX0" fmla="*/ 465103 w 608697"/>
                <a:gd name="connsiteY0" fmla="*/ 519503 h 606792"/>
                <a:gd name="connsiteX1" fmla="*/ 511670 w 608697"/>
                <a:gd name="connsiteY1" fmla="*/ 525386 h 606792"/>
                <a:gd name="connsiteX2" fmla="*/ 435177 w 608697"/>
                <a:gd name="connsiteY2" fmla="*/ 577367 h 606792"/>
                <a:gd name="connsiteX3" fmla="*/ 437118 w 608697"/>
                <a:gd name="connsiteY3" fmla="*/ 540355 h 606792"/>
                <a:gd name="connsiteX4" fmla="*/ 465103 w 608697"/>
                <a:gd name="connsiteY4" fmla="*/ 519503 h 606792"/>
                <a:gd name="connsiteX5" fmla="*/ 72433 w 608697"/>
                <a:gd name="connsiteY5" fmla="*/ 354027 h 606792"/>
                <a:gd name="connsiteX6" fmla="*/ 115251 w 608697"/>
                <a:gd name="connsiteY6" fmla="*/ 376071 h 606792"/>
                <a:gd name="connsiteX7" fmla="*/ 135541 w 608697"/>
                <a:gd name="connsiteY7" fmla="*/ 372050 h 606792"/>
                <a:gd name="connsiteX8" fmla="*/ 272424 w 608697"/>
                <a:gd name="connsiteY8" fmla="*/ 463132 h 606792"/>
                <a:gd name="connsiteX9" fmla="*/ 369399 w 608697"/>
                <a:gd name="connsiteY9" fmla="*/ 498954 h 606792"/>
                <a:gd name="connsiteX10" fmla="*/ 393120 w 608697"/>
                <a:gd name="connsiteY10" fmla="*/ 534552 h 606792"/>
                <a:gd name="connsiteX11" fmla="*/ 389614 w 608697"/>
                <a:gd name="connsiteY11" fmla="*/ 594727 h 606792"/>
                <a:gd name="connsiteX12" fmla="*/ 304351 w 608697"/>
                <a:gd name="connsiteY12" fmla="*/ 606792 h 606792"/>
                <a:gd name="connsiteX13" fmla="*/ 5222 w 608697"/>
                <a:gd name="connsiteY13" fmla="*/ 359017 h 606792"/>
                <a:gd name="connsiteX14" fmla="*/ 72433 w 608697"/>
                <a:gd name="connsiteY14" fmla="*/ 354027 h 606792"/>
                <a:gd name="connsiteX15" fmla="*/ 359474 w 608697"/>
                <a:gd name="connsiteY15" fmla="*/ 280850 h 606792"/>
                <a:gd name="connsiteX16" fmla="*/ 377897 w 608697"/>
                <a:gd name="connsiteY16" fmla="*/ 289639 h 606792"/>
                <a:gd name="connsiteX17" fmla="*/ 393261 w 608697"/>
                <a:gd name="connsiteY17" fmla="*/ 445676 h 606792"/>
                <a:gd name="connsiteX18" fmla="*/ 380731 w 608697"/>
                <a:gd name="connsiteY18" fmla="*/ 456699 h 606792"/>
                <a:gd name="connsiteX19" fmla="*/ 165405 w 608697"/>
                <a:gd name="connsiteY19" fmla="*/ 339764 h 606792"/>
                <a:gd name="connsiteX20" fmla="*/ 165405 w 608697"/>
                <a:gd name="connsiteY20" fmla="*/ 339690 h 606792"/>
                <a:gd name="connsiteX21" fmla="*/ 183454 w 608697"/>
                <a:gd name="connsiteY21" fmla="*/ 335966 h 606792"/>
                <a:gd name="connsiteX22" fmla="*/ 359474 w 608697"/>
                <a:gd name="connsiteY22" fmla="*/ 280850 h 606792"/>
                <a:gd name="connsiteX23" fmla="*/ 16111 w 608697"/>
                <a:gd name="connsiteY23" fmla="*/ 205063 h 606792"/>
                <a:gd name="connsiteX24" fmla="*/ 69366 w 608697"/>
                <a:gd name="connsiteY24" fmla="*/ 297581 h 606792"/>
                <a:gd name="connsiteX25" fmla="*/ 64219 w 608697"/>
                <a:gd name="connsiteY25" fmla="*/ 310319 h 606792"/>
                <a:gd name="connsiteX26" fmla="*/ 224 w 608697"/>
                <a:gd name="connsiteY26" fmla="*/ 314863 h 606792"/>
                <a:gd name="connsiteX27" fmla="*/ 0 w 608697"/>
                <a:gd name="connsiteY27" fmla="*/ 302870 h 606792"/>
                <a:gd name="connsiteX28" fmla="*/ 16111 w 608697"/>
                <a:gd name="connsiteY28" fmla="*/ 205063 h 606792"/>
                <a:gd name="connsiteX29" fmla="*/ 571702 w 608697"/>
                <a:gd name="connsiteY29" fmla="*/ 157643 h 606792"/>
                <a:gd name="connsiteX30" fmla="*/ 608697 w 608697"/>
                <a:gd name="connsiteY30" fmla="*/ 302904 h 606792"/>
                <a:gd name="connsiteX31" fmla="*/ 548655 w 608697"/>
                <a:gd name="connsiteY31" fmla="*/ 484220 h 606792"/>
                <a:gd name="connsiteX32" fmla="*/ 472128 w 608697"/>
                <a:gd name="connsiteY32" fmla="*/ 476249 h 606792"/>
                <a:gd name="connsiteX33" fmla="*/ 437520 w 608697"/>
                <a:gd name="connsiteY33" fmla="*/ 440120 h 606792"/>
                <a:gd name="connsiteX34" fmla="*/ 431702 w 608697"/>
                <a:gd name="connsiteY34" fmla="*/ 355794 h 606792"/>
                <a:gd name="connsiteX35" fmla="*/ 421558 w 608697"/>
                <a:gd name="connsiteY35" fmla="*/ 281301 h 606792"/>
                <a:gd name="connsiteX36" fmla="*/ 443412 w 608697"/>
                <a:gd name="connsiteY36" fmla="*/ 241001 h 606792"/>
                <a:gd name="connsiteX37" fmla="*/ 571702 w 608697"/>
                <a:gd name="connsiteY37" fmla="*/ 157643 h 606792"/>
                <a:gd name="connsiteX38" fmla="*/ 278458 w 608697"/>
                <a:gd name="connsiteY38" fmla="*/ 71 h 606792"/>
                <a:gd name="connsiteX39" fmla="*/ 339401 w 608697"/>
                <a:gd name="connsiteY39" fmla="*/ 135726 h 606792"/>
                <a:gd name="connsiteX40" fmla="*/ 358049 w 608697"/>
                <a:gd name="connsiteY40" fmla="*/ 197407 h 606792"/>
                <a:gd name="connsiteX41" fmla="*/ 338058 w 608697"/>
                <a:gd name="connsiteY41" fmla="*/ 238603 h 606792"/>
                <a:gd name="connsiteX42" fmla="*/ 338208 w 608697"/>
                <a:gd name="connsiteY42" fmla="*/ 241657 h 606792"/>
                <a:gd name="connsiteX43" fmla="*/ 175594 w 608697"/>
                <a:gd name="connsiteY43" fmla="*/ 292462 h 606792"/>
                <a:gd name="connsiteX44" fmla="*/ 160079 w 608697"/>
                <a:gd name="connsiteY44" fmla="*/ 295740 h 606792"/>
                <a:gd name="connsiteX45" fmla="*/ 115249 w 608697"/>
                <a:gd name="connsiteY45" fmla="*/ 270784 h 606792"/>
                <a:gd name="connsiteX46" fmla="*/ 105253 w 608697"/>
                <a:gd name="connsiteY46" fmla="*/ 271753 h 606792"/>
                <a:gd name="connsiteX47" fmla="*/ 41775 w 608697"/>
                <a:gd name="connsiteY47" fmla="*/ 149135 h 606792"/>
                <a:gd name="connsiteX48" fmla="*/ 278458 w 608697"/>
                <a:gd name="connsiteY48" fmla="*/ 71 h 606792"/>
                <a:gd name="connsiteX49" fmla="*/ 329046 w 608697"/>
                <a:gd name="connsiteY49" fmla="*/ 0 h 606792"/>
                <a:gd name="connsiteX50" fmla="*/ 547587 w 608697"/>
                <a:gd name="connsiteY50" fmla="*/ 120297 h 606792"/>
                <a:gd name="connsiteX51" fmla="*/ 426308 w 608697"/>
                <a:gd name="connsiteY51" fmla="*/ 199700 h 606792"/>
                <a:gd name="connsiteX52" fmla="*/ 401098 w 608697"/>
                <a:gd name="connsiteY52" fmla="*/ 186963 h 606792"/>
                <a:gd name="connsiteX53" fmla="*/ 380362 w 608697"/>
                <a:gd name="connsiteY53" fmla="*/ 118882 h 606792"/>
                <a:gd name="connsiteX54" fmla="*/ 329046 w 608697"/>
                <a:gd name="connsiteY54" fmla="*/ 0 h 6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8697" h="606792">
                  <a:moveTo>
                    <a:pt x="465103" y="519503"/>
                  </a:moveTo>
                  <a:cubicBezTo>
                    <a:pt x="480327" y="521812"/>
                    <a:pt x="495849" y="523822"/>
                    <a:pt x="511670" y="525386"/>
                  </a:cubicBezTo>
                  <a:cubicBezTo>
                    <a:pt x="489133" y="546313"/>
                    <a:pt x="463386" y="563962"/>
                    <a:pt x="435177" y="577367"/>
                  </a:cubicBezTo>
                  <a:cubicBezTo>
                    <a:pt x="435998" y="564930"/>
                    <a:pt x="436670" y="552643"/>
                    <a:pt x="437118" y="540355"/>
                  </a:cubicBezTo>
                  <a:cubicBezTo>
                    <a:pt x="448610" y="536706"/>
                    <a:pt x="458461" y="529259"/>
                    <a:pt x="465103" y="519503"/>
                  </a:cubicBezTo>
                  <a:close/>
                  <a:moveTo>
                    <a:pt x="72433" y="354027"/>
                  </a:moveTo>
                  <a:cubicBezTo>
                    <a:pt x="81981" y="367358"/>
                    <a:pt x="97646" y="376071"/>
                    <a:pt x="115251" y="376071"/>
                  </a:cubicBezTo>
                  <a:cubicBezTo>
                    <a:pt x="122412" y="376071"/>
                    <a:pt x="129275" y="374656"/>
                    <a:pt x="135541" y="372050"/>
                  </a:cubicBezTo>
                  <a:cubicBezTo>
                    <a:pt x="175076" y="408542"/>
                    <a:pt x="220878" y="439002"/>
                    <a:pt x="272424" y="463132"/>
                  </a:cubicBezTo>
                  <a:cubicBezTo>
                    <a:pt x="302784" y="477282"/>
                    <a:pt x="335159" y="489272"/>
                    <a:pt x="369399" y="498954"/>
                  </a:cubicBezTo>
                  <a:cubicBezTo>
                    <a:pt x="371935" y="513923"/>
                    <a:pt x="380812" y="526658"/>
                    <a:pt x="393120" y="534552"/>
                  </a:cubicBezTo>
                  <a:cubicBezTo>
                    <a:pt x="392374" y="554064"/>
                    <a:pt x="391255" y="574172"/>
                    <a:pt x="389614" y="594727"/>
                  </a:cubicBezTo>
                  <a:cubicBezTo>
                    <a:pt x="362536" y="602547"/>
                    <a:pt x="333966" y="606792"/>
                    <a:pt x="304351" y="606792"/>
                  </a:cubicBezTo>
                  <a:cubicBezTo>
                    <a:pt x="155458" y="606792"/>
                    <a:pt x="31554" y="500071"/>
                    <a:pt x="5222" y="359017"/>
                  </a:cubicBezTo>
                  <a:cubicBezTo>
                    <a:pt x="24691" y="358198"/>
                    <a:pt x="47294" y="356708"/>
                    <a:pt x="72433" y="354027"/>
                  </a:cubicBezTo>
                  <a:close/>
                  <a:moveTo>
                    <a:pt x="359474" y="280850"/>
                  </a:moveTo>
                  <a:cubicBezTo>
                    <a:pt x="364919" y="284872"/>
                    <a:pt x="371184" y="287926"/>
                    <a:pt x="377897" y="289639"/>
                  </a:cubicBezTo>
                  <a:cubicBezTo>
                    <a:pt x="385728" y="336040"/>
                    <a:pt x="391397" y="388102"/>
                    <a:pt x="393261" y="445676"/>
                  </a:cubicBezTo>
                  <a:cubicBezTo>
                    <a:pt x="388562" y="448655"/>
                    <a:pt x="384311" y="452379"/>
                    <a:pt x="380731" y="456699"/>
                  </a:cubicBezTo>
                  <a:cubicBezTo>
                    <a:pt x="295182" y="432493"/>
                    <a:pt x="223282" y="393465"/>
                    <a:pt x="165405" y="339764"/>
                  </a:cubicBezTo>
                  <a:cubicBezTo>
                    <a:pt x="165405" y="339690"/>
                    <a:pt x="165405" y="339690"/>
                    <a:pt x="165405" y="339690"/>
                  </a:cubicBezTo>
                  <a:cubicBezTo>
                    <a:pt x="171372" y="338498"/>
                    <a:pt x="177413" y="337307"/>
                    <a:pt x="183454" y="335966"/>
                  </a:cubicBezTo>
                  <a:cubicBezTo>
                    <a:pt x="244539" y="322708"/>
                    <a:pt x="303461" y="304237"/>
                    <a:pt x="359474" y="280850"/>
                  </a:cubicBezTo>
                  <a:close/>
                  <a:moveTo>
                    <a:pt x="16111" y="205063"/>
                  </a:moveTo>
                  <a:cubicBezTo>
                    <a:pt x="29089" y="234189"/>
                    <a:pt x="46393" y="265773"/>
                    <a:pt x="69366" y="297581"/>
                  </a:cubicBezTo>
                  <a:cubicBezTo>
                    <a:pt x="67128" y="301529"/>
                    <a:pt x="65413" y="305850"/>
                    <a:pt x="64219" y="310319"/>
                  </a:cubicBezTo>
                  <a:cubicBezTo>
                    <a:pt x="40202" y="312852"/>
                    <a:pt x="18647" y="314193"/>
                    <a:pt x="224" y="314863"/>
                  </a:cubicBezTo>
                  <a:cubicBezTo>
                    <a:pt x="74" y="310915"/>
                    <a:pt x="0" y="306893"/>
                    <a:pt x="0" y="302870"/>
                  </a:cubicBezTo>
                  <a:cubicBezTo>
                    <a:pt x="0" y="268679"/>
                    <a:pt x="5668" y="235753"/>
                    <a:pt x="16111" y="205063"/>
                  </a:cubicBezTo>
                  <a:close/>
                  <a:moveTo>
                    <a:pt x="571702" y="157643"/>
                  </a:moveTo>
                  <a:cubicBezTo>
                    <a:pt x="595272" y="200775"/>
                    <a:pt x="608697" y="250312"/>
                    <a:pt x="608697" y="302904"/>
                  </a:cubicBezTo>
                  <a:cubicBezTo>
                    <a:pt x="608697" y="370842"/>
                    <a:pt x="586396" y="433639"/>
                    <a:pt x="548655" y="484220"/>
                  </a:cubicBezTo>
                  <a:cubicBezTo>
                    <a:pt x="522251" y="482581"/>
                    <a:pt x="496742" y="479900"/>
                    <a:pt x="472128" y="476249"/>
                  </a:cubicBezTo>
                  <a:cubicBezTo>
                    <a:pt x="467429" y="459116"/>
                    <a:pt x="454302" y="445484"/>
                    <a:pt x="437520" y="440120"/>
                  </a:cubicBezTo>
                  <a:cubicBezTo>
                    <a:pt x="436476" y="411590"/>
                    <a:pt x="434611" y="383431"/>
                    <a:pt x="431702" y="355794"/>
                  </a:cubicBezTo>
                  <a:cubicBezTo>
                    <a:pt x="429092" y="330541"/>
                    <a:pt x="425661" y="305735"/>
                    <a:pt x="421558" y="281301"/>
                  </a:cubicBezTo>
                  <a:cubicBezTo>
                    <a:pt x="434163" y="272139"/>
                    <a:pt x="442666" y="257613"/>
                    <a:pt x="443412" y="241001"/>
                  </a:cubicBezTo>
                  <a:cubicBezTo>
                    <a:pt x="488687" y="216716"/>
                    <a:pt x="531500" y="188856"/>
                    <a:pt x="571702" y="157643"/>
                  </a:cubicBezTo>
                  <a:close/>
                  <a:moveTo>
                    <a:pt x="278458" y="71"/>
                  </a:moveTo>
                  <a:cubicBezTo>
                    <a:pt x="296062" y="30390"/>
                    <a:pt x="318813" y="75758"/>
                    <a:pt x="339401" y="135726"/>
                  </a:cubicBezTo>
                  <a:cubicBezTo>
                    <a:pt x="345741" y="154200"/>
                    <a:pt x="352082" y="174761"/>
                    <a:pt x="358049" y="197407"/>
                  </a:cubicBezTo>
                  <a:cubicBezTo>
                    <a:pt x="345891" y="207017"/>
                    <a:pt x="338058" y="221916"/>
                    <a:pt x="338058" y="238603"/>
                  </a:cubicBezTo>
                  <a:cubicBezTo>
                    <a:pt x="338058" y="239646"/>
                    <a:pt x="338133" y="240689"/>
                    <a:pt x="338208" y="241657"/>
                  </a:cubicBezTo>
                  <a:cubicBezTo>
                    <a:pt x="279129" y="266091"/>
                    <a:pt x="223409" y="282033"/>
                    <a:pt x="175594" y="292462"/>
                  </a:cubicBezTo>
                  <a:cubicBezTo>
                    <a:pt x="170373" y="293654"/>
                    <a:pt x="165226" y="294697"/>
                    <a:pt x="160079" y="295740"/>
                  </a:cubicBezTo>
                  <a:cubicBezTo>
                    <a:pt x="150755" y="280767"/>
                    <a:pt x="134195" y="270784"/>
                    <a:pt x="115249" y="270784"/>
                  </a:cubicBezTo>
                  <a:cubicBezTo>
                    <a:pt x="111818" y="270784"/>
                    <a:pt x="108461" y="271157"/>
                    <a:pt x="105253" y="271753"/>
                  </a:cubicBezTo>
                  <a:cubicBezTo>
                    <a:pt x="73775" y="228323"/>
                    <a:pt x="54083" y="184892"/>
                    <a:pt x="41775" y="149135"/>
                  </a:cubicBezTo>
                  <a:cubicBezTo>
                    <a:pt x="90559" y="66297"/>
                    <a:pt x="177459" y="8564"/>
                    <a:pt x="278458" y="71"/>
                  </a:cubicBezTo>
                  <a:close/>
                  <a:moveTo>
                    <a:pt x="329046" y="0"/>
                  </a:moveTo>
                  <a:cubicBezTo>
                    <a:pt x="418327" y="7151"/>
                    <a:pt x="496719" y="52737"/>
                    <a:pt x="547587" y="120297"/>
                  </a:cubicBezTo>
                  <a:cubicBezTo>
                    <a:pt x="507534" y="151581"/>
                    <a:pt x="466660" y="177801"/>
                    <a:pt x="426308" y="199700"/>
                  </a:cubicBezTo>
                  <a:cubicBezTo>
                    <a:pt x="419297" y="193369"/>
                    <a:pt x="410645" y="188825"/>
                    <a:pt x="401098" y="186963"/>
                  </a:cubicBezTo>
                  <a:cubicBezTo>
                    <a:pt x="394907" y="163723"/>
                    <a:pt x="387970" y="141079"/>
                    <a:pt x="380362" y="118882"/>
                  </a:cubicBezTo>
                  <a:cubicBezTo>
                    <a:pt x="363356" y="69869"/>
                    <a:pt x="345157" y="30242"/>
                    <a:pt x="329046" y="0"/>
                  </a:cubicBezTo>
                  <a:close/>
                </a:path>
              </a:pathLst>
            </a:custGeom>
            <a:gradFill>
              <a:gsLst>
                <a:gs pos="0">
                  <a:srgbClr val="FAF3D6">
                    <a:alpha val="50000"/>
                  </a:srgbClr>
                </a:gs>
                <a:gs pos="75000">
                  <a:srgbClr val="FAF3D6">
                    <a:alpha val="0"/>
                  </a:srgbClr>
                </a:gs>
              </a:gsLst>
              <a:lin ang="5400000" scaled="1"/>
            </a:gradFill>
            <a:ln w="61546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1" name="PA-share_309559">
              <a:extLst>
                <a:ext uri="{FF2B5EF4-FFF2-40B4-BE49-F238E27FC236}">
                  <a16:creationId xmlns:a16="http://schemas.microsoft.com/office/drawing/2014/main" id="{EB81604E-C5F2-4C99-A214-7E99E872F2A6}"/>
                </a:ext>
              </a:extLst>
            </p:cNvPr>
            <p:cNvSpPr>
              <a:spLocks noChangeAspect="1"/>
            </p:cNvSpPr>
            <p:nvPr>
              <p:custDataLst>
                <p:tags r:id="rId19"/>
              </p:custDataLst>
            </p:nvPr>
          </p:nvSpPr>
          <p:spPr bwMode="auto">
            <a:xfrm>
              <a:off x="5726907" y="3214465"/>
              <a:ext cx="688164" cy="657316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6530">
                  <a:moveTo>
                    <a:pt x="5491" y="3859"/>
                  </a:moveTo>
                  <a:cubicBezTo>
                    <a:pt x="5026" y="3859"/>
                    <a:pt x="4618" y="4097"/>
                    <a:pt x="4379" y="4457"/>
                  </a:cubicBezTo>
                  <a:lnTo>
                    <a:pt x="2625" y="3595"/>
                  </a:lnTo>
                  <a:cubicBezTo>
                    <a:pt x="2686" y="3356"/>
                    <a:pt x="2686" y="3175"/>
                    <a:pt x="2625" y="2936"/>
                  </a:cubicBezTo>
                  <a:lnTo>
                    <a:pt x="4379" y="2074"/>
                  </a:lnTo>
                  <a:cubicBezTo>
                    <a:pt x="4618" y="2434"/>
                    <a:pt x="5026" y="2672"/>
                    <a:pt x="5491" y="2672"/>
                  </a:cubicBezTo>
                  <a:cubicBezTo>
                    <a:pt x="6229" y="2672"/>
                    <a:pt x="6827" y="2074"/>
                    <a:pt x="6827" y="1336"/>
                  </a:cubicBezTo>
                  <a:cubicBezTo>
                    <a:pt x="6827" y="598"/>
                    <a:pt x="6229" y="1"/>
                    <a:pt x="5491" y="0"/>
                  </a:cubicBezTo>
                  <a:cubicBezTo>
                    <a:pt x="4753" y="1"/>
                    <a:pt x="4155" y="598"/>
                    <a:pt x="4155" y="1336"/>
                  </a:cubicBezTo>
                  <a:cubicBezTo>
                    <a:pt x="4155" y="1451"/>
                    <a:pt x="4174" y="1560"/>
                    <a:pt x="4201" y="1666"/>
                  </a:cubicBezTo>
                  <a:lnTo>
                    <a:pt x="2448" y="2527"/>
                  </a:lnTo>
                  <a:cubicBezTo>
                    <a:pt x="2209" y="2167"/>
                    <a:pt x="1800" y="1930"/>
                    <a:pt x="1336" y="1930"/>
                  </a:cubicBezTo>
                  <a:cubicBezTo>
                    <a:pt x="598" y="1930"/>
                    <a:pt x="0" y="2528"/>
                    <a:pt x="0" y="3265"/>
                  </a:cubicBezTo>
                  <a:cubicBezTo>
                    <a:pt x="0" y="4003"/>
                    <a:pt x="598" y="4601"/>
                    <a:pt x="1336" y="4601"/>
                  </a:cubicBezTo>
                  <a:cubicBezTo>
                    <a:pt x="1800" y="4601"/>
                    <a:pt x="2209" y="4363"/>
                    <a:pt x="2448" y="4003"/>
                  </a:cubicBezTo>
                  <a:lnTo>
                    <a:pt x="4201" y="4865"/>
                  </a:lnTo>
                  <a:cubicBezTo>
                    <a:pt x="4174" y="4971"/>
                    <a:pt x="4155" y="5080"/>
                    <a:pt x="4155" y="5195"/>
                  </a:cubicBezTo>
                  <a:cubicBezTo>
                    <a:pt x="4156" y="5932"/>
                    <a:pt x="4753" y="6530"/>
                    <a:pt x="5491" y="6530"/>
                  </a:cubicBezTo>
                  <a:cubicBezTo>
                    <a:pt x="6229" y="6530"/>
                    <a:pt x="6827" y="5932"/>
                    <a:pt x="6827" y="5195"/>
                  </a:cubicBezTo>
                  <a:cubicBezTo>
                    <a:pt x="6827" y="4457"/>
                    <a:pt x="6229" y="3859"/>
                    <a:pt x="5491" y="3859"/>
                  </a:cubicBezTo>
                  <a:close/>
                </a:path>
              </a:pathLst>
            </a:custGeom>
            <a:gradFill>
              <a:gsLst>
                <a:gs pos="0">
                  <a:srgbClr val="59EEF3">
                    <a:alpha val="50000"/>
                  </a:srgbClr>
                </a:gs>
                <a:gs pos="75000">
                  <a:srgbClr val="00B0F0">
                    <a:alpha val="0"/>
                  </a:srgbClr>
                </a:gs>
              </a:gsLst>
              <a:lin ang="5400000" scaled="1"/>
            </a:gradFill>
            <a:ln w="61546" cap="flat">
              <a:noFill/>
              <a:prstDash val="solid"/>
              <a:miter/>
            </a:ln>
          </p:spPr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B57DDC22-9EEC-4612-A871-AF3D3553C21D}"/>
              </a:ext>
            </a:extLst>
          </p:cNvPr>
          <p:cNvGrpSpPr/>
          <p:nvPr/>
        </p:nvGrpSpPr>
        <p:grpSpPr>
          <a:xfrm>
            <a:off x="2584211" y="940853"/>
            <a:ext cx="7292592" cy="2189956"/>
            <a:chOff x="2519466" y="806088"/>
            <a:chExt cx="7292592" cy="2189956"/>
          </a:xfrm>
        </p:grpSpPr>
        <p:sp>
          <p:nvSpPr>
            <p:cNvPr id="121" name="PA-文本框 282">
              <a:extLst>
                <a:ext uri="{FF2B5EF4-FFF2-40B4-BE49-F238E27FC236}">
                  <a16:creationId xmlns:a16="http://schemas.microsoft.com/office/drawing/2014/main" id="{3D794B43-2362-4FF0-A502-099F5BE4F9AB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477333" y="1519719"/>
              <a:ext cx="5237331" cy="76944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r" defTabSz="457200">
                <a:defRPr sz="4400" spc="600">
                  <a:gradFill>
                    <a:gsLst>
                      <a:gs pos="0">
                        <a:srgbClr val="59EEF3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effectLst>
                    <a:outerShdw blurRad="190500" dist="76200" dir="4800000" algn="t" rotWithShape="0">
                      <a:prstClr val="black">
                        <a:alpha val="50000"/>
                      </a:prstClr>
                    </a:outerShdw>
                  </a:effectLst>
                  <a:latin typeface="造字工房佳黑（非商用）常规体" pitchFamily="2" charset="-122"/>
                  <a:ea typeface="造字工房佳黑（非商用）常规体" pitchFamily="2" charset="-122"/>
                </a:defRPr>
              </a:lvl1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6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90500" dist="76200" dir="4800000" algn="t" rotWithShape="0">
                      <a:prstClr val="black">
                        <a:alpha val="50000"/>
                      </a:prstClr>
                    </a:outerShdw>
                  </a:effectLst>
                  <a:uLnTx/>
                  <a:uFillTx/>
                  <a:latin typeface="+mj-ea"/>
                  <a:ea typeface="+mj-ea"/>
                </a:rPr>
                <a:t>写句结论性的陈词</a:t>
              </a:r>
            </a:p>
          </p:txBody>
        </p:sp>
        <p:grpSp>
          <p:nvGrpSpPr>
            <p:cNvPr id="122" name="PA-组合 283">
              <a:extLst>
                <a:ext uri="{FF2B5EF4-FFF2-40B4-BE49-F238E27FC236}">
                  <a16:creationId xmlns:a16="http://schemas.microsoft.com/office/drawing/2014/main" id="{9EAB0863-A0E9-40F4-B19C-5592AF5C1CD9}"/>
                </a:ext>
              </a:extLst>
            </p:cNvPr>
            <p:cNvGrpSpPr/>
            <p:nvPr>
              <p:custDataLst>
                <p:tags r:id="rId3"/>
              </p:custDataLst>
            </p:nvPr>
          </p:nvGrpSpPr>
          <p:grpSpPr>
            <a:xfrm>
              <a:off x="2519466" y="1110229"/>
              <a:ext cx="1415645" cy="1885815"/>
              <a:chOff x="1228851" y="3162175"/>
              <a:chExt cx="1626469" cy="2166662"/>
            </a:xfrm>
          </p:grpSpPr>
          <p:sp>
            <p:nvSpPr>
              <p:cNvPr id="126" name="PA-任意多边形 681">
                <a:extLst>
                  <a:ext uri="{FF2B5EF4-FFF2-40B4-BE49-F238E27FC236}">
                    <a16:creationId xmlns:a16="http://schemas.microsoft.com/office/drawing/2014/main" id="{FC471B63-BAE4-45A3-9586-D16BEBBB7222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 rot="2700000" flipV="1">
                <a:off x="1225967" y="3699483"/>
                <a:ext cx="1632238" cy="1626469"/>
              </a:xfrm>
              <a:custGeom>
                <a:avLst/>
                <a:gdLst>
                  <a:gd name="T0" fmla="*/ 14 w 622"/>
                  <a:gd name="T1" fmla="*/ 112 h 622"/>
                  <a:gd name="T2" fmla="*/ 27 w 622"/>
                  <a:gd name="T3" fmla="*/ 99 h 622"/>
                  <a:gd name="T4" fmla="*/ 18 w 622"/>
                  <a:gd name="T5" fmla="*/ 86 h 622"/>
                  <a:gd name="T6" fmla="*/ 18 w 622"/>
                  <a:gd name="T7" fmla="*/ 19 h 622"/>
                  <a:gd name="T8" fmla="*/ 341 w 622"/>
                  <a:gd name="T9" fmla="*/ 343 h 622"/>
                  <a:gd name="T10" fmla="*/ 341 w 622"/>
                  <a:gd name="T11" fmla="*/ 281 h 622"/>
                  <a:gd name="T12" fmla="*/ 455 w 622"/>
                  <a:gd name="T13" fmla="*/ 394 h 622"/>
                  <a:gd name="T14" fmla="*/ 455 w 622"/>
                  <a:gd name="T15" fmla="*/ 460 h 622"/>
                  <a:gd name="T16" fmla="*/ 596 w 622"/>
                  <a:gd name="T17" fmla="*/ 601 h 622"/>
                  <a:gd name="T18" fmla="*/ 598 w 622"/>
                  <a:gd name="T19" fmla="*/ 617 h 622"/>
                  <a:gd name="T20" fmla="*/ 617 w 622"/>
                  <a:gd name="T21" fmla="*/ 617 h 622"/>
                  <a:gd name="T22" fmla="*/ 617 w 622"/>
                  <a:gd name="T23" fmla="*/ 597 h 622"/>
                  <a:gd name="T24" fmla="*/ 601 w 622"/>
                  <a:gd name="T25" fmla="*/ 595 h 622"/>
                  <a:gd name="T26" fmla="*/ 463 w 622"/>
                  <a:gd name="T27" fmla="*/ 457 h 622"/>
                  <a:gd name="T28" fmla="*/ 463 w 622"/>
                  <a:gd name="T29" fmla="*/ 391 h 622"/>
                  <a:gd name="T30" fmla="*/ 333 w 622"/>
                  <a:gd name="T31" fmla="*/ 261 h 622"/>
                  <a:gd name="T32" fmla="*/ 333 w 622"/>
                  <a:gd name="T33" fmla="*/ 324 h 622"/>
                  <a:gd name="T34" fmla="*/ 10 w 622"/>
                  <a:gd name="T35" fmla="*/ 0 h 622"/>
                  <a:gd name="T36" fmla="*/ 10 w 622"/>
                  <a:gd name="T37" fmla="*/ 86 h 622"/>
                  <a:gd name="T38" fmla="*/ 0 w 622"/>
                  <a:gd name="T39" fmla="*/ 99 h 622"/>
                  <a:gd name="T40" fmla="*/ 14 w 622"/>
                  <a:gd name="T41" fmla="*/ 112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2" h="622">
                    <a:moveTo>
                      <a:pt x="14" y="112"/>
                    </a:moveTo>
                    <a:cubicBezTo>
                      <a:pt x="21" y="112"/>
                      <a:pt x="27" y="106"/>
                      <a:pt x="27" y="99"/>
                    </a:cubicBezTo>
                    <a:cubicBezTo>
                      <a:pt x="27" y="92"/>
                      <a:pt x="23" y="87"/>
                      <a:pt x="18" y="86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341" y="343"/>
                      <a:pt x="341" y="343"/>
                      <a:pt x="341" y="343"/>
                    </a:cubicBezTo>
                    <a:cubicBezTo>
                      <a:pt x="341" y="281"/>
                      <a:pt x="341" y="281"/>
                      <a:pt x="341" y="281"/>
                    </a:cubicBezTo>
                    <a:cubicBezTo>
                      <a:pt x="455" y="394"/>
                      <a:pt x="455" y="394"/>
                      <a:pt x="455" y="394"/>
                    </a:cubicBezTo>
                    <a:cubicBezTo>
                      <a:pt x="455" y="460"/>
                      <a:pt x="455" y="460"/>
                      <a:pt x="455" y="460"/>
                    </a:cubicBezTo>
                    <a:cubicBezTo>
                      <a:pt x="596" y="601"/>
                      <a:pt x="596" y="601"/>
                      <a:pt x="596" y="601"/>
                    </a:cubicBezTo>
                    <a:cubicBezTo>
                      <a:pt x="593" y="606"/>
                      <a:pt x="594" y="612"/>
                      <a:pt x="598" y="617"/>
                    </a:cubicBezTo>
                    <a:cubicBezTo>
                      <a:pt x="603" y="622"/>
                      <a:pt x="612" y="622"/>
                      <a:pt x="617" y="617"/>
                    </a:cubicBezTo>
                    <a:cubicBezTo>
                      <a:pt x="622" y="611"/>
                      <a:pt x="622" y="603"/>
                      <a:pt x="617" y="597"/>
                    </a:cubicBezTo>
                    <a:cubicBezTo>
                      <a:pt x="613" y="593"/>
                      <a:pt x="606" y="592"/>
                      <a:pt x="601" y="595"/>
                    </a:cubicBezTo>
                    <a:cubicBezTo>
                      <a:pt x="463" y="457"/>
                      <a:pt x="463" y="457"/>
                      <a:pt x="463" y="457"/>
                    </a:cubicBezTo>
                    <a:cubicBezTo>
                      <a:pt x="463" y="391"/>
                      <a:pt x="463" y="391"/>
                      <a:pt x="463" y="391"/>
                    </a:cubicBezTo>
                    <a:cubicBezTo>
                      <a:pt x="333" y="261"/>
                      <a:pt x="333" y="261"/>
                      <a:pt x="333" y="261"/>
                    </a:cubicBezTo>
                    <a:cubicBezTo>
                      <a:pt x="333" y="324"/>
                      <a:pt x="333" y="324"/>
                      <a:pt x="333" y="32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4" y="87"/>
                      <a:pt x="0" y="92"/>
                      <a:pt x="0" y="99"/>
                    </a:cubicBezTo>
                    <a:cubicBezTo>
                      <a:pt x="0" y="106"/>
                      <a:pt x="6" y="112"/>
                      <a:pt x="14" y="112"/>
                    </a:cubicBezTo>
                    <a:close/>
                  </a:path>
                </a:pathLst>
              </a:custGeom>
              <a:gradFill flip="none" rotWithShape="1">
                <a:gsLst>
                  <a:gs pos="32000">
                    <a:srgbClr val="0F6FB5">
                      <a:alpha val="50000"/>
                    </a:srgbClr>
                  </a:gs>
                  <a:gs pos="100000">
                    <a:srgbClr val="0F6FB5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7" name="PA-任意多边形 679">
                <a:extLst>
                  <a:ext uri="{FF2B5EF4-FFF2-40B4-BE49-F238E27FC236}">
                    <a16:creationId xmlns:a16="http://schemas.microsoft.com/office/drawing/2014/main" id="{C89A682A-1E92-4195-B31D-22A5AF89F5FC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 rot="5400000">
                <a:off x="1938862" y="3059319"/>
                <a:ext cx="528700" cy="734411"/>
              </a:xfrm>
              <a:custGeom>
                <a:avLst/>
                <a:gdLst>
                  <a:gd name="T0" fmla="*/ 28 w 275"/>
                  <a:gd name="T1" fmla="*/ 378 h 382"/>
                  <a:gd name="T2" fmla="*/ 20 w 275"/>
                  <a:gd name="T3" fmla="*/ 370 h 382"/>
                  <a:gd name="T4" fmla="*/ 263 w 275"/>
                  <a:gd name="T5" fmla="*/ 128 h 382"/>
                  <a:gd name="T6" fmla="*/ 263 w 275"/>
                  <a:gd name="T7" fmla="*/ 5 h 382"/>
                  <a:gd name="T8" fmla="*/ 275 w 275"/>
                  <a:gd name="T9" fmla="*/ 5 h 382"/>
                  <a:gd name="T10" fmla="*/ 275 w 275"/>
                  <a:gd name="T11" fmla="*/ 0 h 382"/>
                  <a:gd name="T12" fmla="*/ 240 w 275"/>
                  <a:gd name="T13" fmla="*/ 0 h 382"/>
                  <a:gd name="T14" fmla="*/ 240 w 275"/>
                  <a:gd name="T15" fmla="*/ 5 h 382"/>
                  <a:gd name="T16" fmla="*/ 252 w 275"/>
                  <a:gd name="T17" fmla="*/ 5 h 382"/>
                  <a:gd name="T18" fmla="*/ 252 w 275"/>
                  <a:gd name="T19" fmla="*/ 122 h 382"/>
                  <a:gd name="T20" fmla="*/ 12 w 275"/>
                  <a:gd name="T21" fmla="*/ 361 h 382"/>
                  <a:gd name="T22" fmla="*/ 4 w 275"/>
                  <a:gd name="T23" fmla="*/ 352 h 382"/>
                  <a:gd name="T24" fmla="*/ 0 w 275"/>
                  <a:gd name="T25" fmla="*/ 356 h 382"/>
                  <a:gd name="T26" fmla="*/ 24 w 275"/>
                  <a:gd name="T27" fmla="*/ 382 h 382"/>
                  <a:gd name="T28" fmla="*/ 28 w 275"/>
                  <a:gd name="T29" fmla="*/ 378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382">
                    <a:moveTo>
                      <a:pt x="28" y="378"/>
                    </a:moveTo>
                    <a:lnTo>
                      <a:pt x="20" y="370"/>
                    </a:lnTo>
                    <a:lnTo>
                      <a:pt x="263" y="128"/>
                    </a:lnTo>
                    <a:lnTo>
                      <a:pt x="263" y="5"/>
                    </a:lnTo>
                    <a:lnTo>
                      <a:pt x="275" y="5"/>
                    </a:lnTo>
                    <a:lnTo>
                      <a:pt x="275" y="0"/>
                    </a:lnTo>
                    <a:lnTo>
                      <a:pt x="240" y="0"/>
                    </a:lnTo>
                    <a:lnTo>
                      <a:pt x="240" y="5"/>
                    </a:lnTo>
                    <a:lnTo>
                      <a:pt x="252" y="5"/>
                    </a:lnTo>
                    <a:lnTo>
                      <a:pt x="252" y="122"/>
                    </a:lnTo>
                    <a:lnTo>
                      <a:pt x="12" y="361"/>
                    </a:lnTo>
                    <a:lnTo>
                      <a:pt x="4" y="352"/>
                    </a:lnTo>
                    <a:lnTo>
                      <a:pt x="0" y="356"/>
                    </a:lnTo>
                    <a:lnTo>
                      <a:pt x="24" y="382"/>
                    </a:lnTo>
                    <a:lnTo>
                      <a:pt x="28" y="378"/>
                    </a:lnTo>
                    <a:close/>
                  </a:path>
                </a:pathLst>
              </a:custGeom>
              <a:gradFill flip="none" rotWithShape="1">
                <a:gsLst>
                  <a:gs pos="32000">
                    <a:srgbClr val="0F6FB5">
                      <a:alpha val="50000"/>
                    </a:srgbClr>
                  </a:gs>
                  <a:gs pos="100000">
                    <a:srgbClr val="0F6FB5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23" name="PA-组合 286">
              <a:extLst>
                <a:ext uri="{FF2B5EF4-FFF2-40B4-BE49-F238E27FC236}">
                  <a16:creationId xmlns:a16="http://schemas.microsoft.com/office/drawing/2014/main" id="{5E1088FF-C52B-4AA2-9C49-4CAF58C2D704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 flipH="1" flipV="1">
              <a:off x="8368805" y="806088"/>
              <a:ext cx="1443253" cy="1857505"/>
              <a:chOff x="1177484" y="1582402"/>
              <a:chExt cx="1658189" cy="2134136"/>
            </a:xfrm>
          </p:grpSpPr>
          <p:sp>
            <p:nvSpPr>
              <p:cNvPr id="124" name="PA-任意多边形 681">
                <a:extLst>
                  <a:ext uri="{FF2B5EF4-FFF2-40B4-BE49-F238E27FC236}">
                    <a16:creationId xmlns:a16="http://schemas.microsoft.com/office/drawing/2014/main" id="{8D9201B0-91FE-4E65-AA5F-811C8748AB5A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 rot="2700000" flipV="1">
                <a:off x="1174600" y="2087184"/>
                <a:ext cx="1632238" cy="1626469"/>
              </a:xfrm>
              <a:custGeom>
                <a:avLst/>
                <a:gdLst>
                  <a:gd name="T0" fmla="*/ 14 w 622"/>
                  <a:gd name="T1" fmla="*/ 112 h 622"/>
                  <a:gd name="T2" fmla="*/ 27 w 622"/>
                  <a:gd name="T3" fmla="*/ 99 h 622"/>
                  <a:gd name="T4" fmla="*/ 18 w 622"/>
                  <a:gd name="T5" fmla="*/ 86 h 622"/>
                  <a:gd name="T6" fmla="*/ 18 w 622"/>
                  <a:gd name="T7" fmla="*/ 19 h 622"/>
                  <a:gd name="T8" fmla="*/ 341 w 622"/>
                  <a:gd name="T9" fmla="*/ 343 h 622"/>
                  <a:gd name="T10" fmla="*/ 341 w 622"/>
                  <a:gd name="T11" fmla="*/ 281 h 622"/>
                  <a:gd name="T12" fmla="*/ 455 w 622"/>
                  <a:gd name="T13" fmla="*/ 394 h 622"/>
                  <a:gd name="T14" fmla="*/ 455 w 622"/>
                  <a:gd name="T15" fmla="*/ 460 h 622"/>
                  <a:gd name="T16" fmla="*/ 596 w 622"/>
                  <a:gd name="T17" fmla="*/ 601 h 622"/>
                  <a:gd name="T18" fmla="*/ 598 w 622"/>
                  <a:gd name="T19" fmla="*/ 617 h 622"/>
                  <a:gd name="T20" fmla="*/ 617 w 622"/>
                  <a:gd name="T21" fmla="*/ 617 h 622"/>
                  <a:gd name="T22" fmla="*/ 617 w 622"/>
                  <a:gd name="T23" fmla="*/ 597 h 622"/>
                  <a:gd name="T24" fmla="*/ 601 w 622"/>
                  <a:gd name="T25" fmla="*/ 595 h 622"/>
                  <a:gd name="T26" fmla="*/ 463 w 622"/>
                  <a:gd name="T27" fmla="*/ 457 h 622"/>
                  <a:gd name="T28" fmla="*/ 463 w 622"/>
                  <a:gd name="T29" fmla="*/ 391 h 622"/>
                  <a:gd name="T30" fmla="*/ 333 w 622"/>
                  <a:gd name="T31" fmla="*/ 261 h 622"/>
                  <a:gd name="T32" fmla="*/ 333 w 622"/>
                  <a:gd name="T33" fmla="*/ 324 h 622"/>
                  <a:gd name="T34" fmla="*/ 10 w 622"/>
                  <a:gd name="T35" fmla="*/ 0 h 622"/>
                  <a:gd name="T36" fmla="*/ 10 w 622"/>
                  <a:gd name="T37" fmla="*/ 86 h 622"/>
                  <a:gd name="T38" fmla="*/ 0 w 622"/>
                  <a:gd name="T39" fmla="*/ 99 h 622"/>
                  <a:gd name="T40" fmla="*/ 14 w 622"/>
                  <a:gd name="T41" fmla="*/ 112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2" h="622">
                    <a:moveTo>
                      <a:pt x="14" y="112"/>
                    </a:moveTo>
                    <a:cubicBezTo>
                      <a:pt x="21" y="112"/>
                      <a:pt x="27" y="106"/>
                      <a:pt x="27" y="99"/>
                    </a:cubicBezTo>
                    <a:cubicBezTo>
                      <a:pt x="27" y="92"/>
                      <a:pt x="23" y="87"/>
                      <a:pt x="18" y="86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341" y="343"/>
                      <a:pt x="341" y="343"/>
                      <a:pt x="341" y="343"/>
                    </a:cubicBezTo>
                    <a:cubicBezTo>
                      <a:pt x="341" y="281"/>
                      <a:pt x="341" y="281"/>
                      <a:pt x="341" y="281"/>
                    </a:cubicBezTo>
                    <a:cubicBezTo>
                      <a:pt x="455" y="394"/>
                      <a:pt x="455" y="394"/>
                      <a:pt x="455" y="394"/>
                    </a:cubicBezTo>
                    <a:cubicBezTo>
                      <a:pt x="455" y="460"/>
                      <a:pt x="455" y="460"/>
                      <a:pt x="455" y="460"/>
                    </a:cubicBezTo>
                    <a:cubicBezTo>
                      <a:pt x="596" y="601"/>
                      <a:pt x="596" y="601"/>
                      <a:pt x="596" y="601"/>
                    </a:cubicBezTo>
                    <a:cubicBezTo>
                      <a:pt x="593" y="606"/>
                      <a:pt x="594" y="612"/>
                      <a:pt x="598" y="617"/>
                    </a:cubicBezTo>
                    <a:cubicBezTo>
                      <a:pt x="603" y="622"/>
                      <a:pt x="612" y="622"/>
                      <a:pt x="617" y="617"/>
                    </a:cubicBezTo>
                    <a:cubicBezTo>
                      <a:pt x="622" y="611"/>
                      <a:pt x="622" y="603"/>
                      <a:pt x="617" y="597"/>
                    </a:cubicBezTo>
                    <a:cubicBezTo>
                      <a:pt x="613" y="593"/>
                      <a:pt x="606" y="592"/>
                      <a:pt x="601" y="595"/>
                    </a:cubicBezTo>
                    <a:cubicBezTo>
                      <a:pt x="463" y="457"/>
                      <a:pt x="463" y="457"/>
                      <a:pt x="463" y="457"/>
                    </a:cubicBezTo>
                    <a:cubicBezTo>
                      <a:pt x="463" y="391"/>
                      <a:pt x="463" y="391"/>
                      <a:pt x="463" y="391"/>
                    </a:cubicBezTo>
                    <a:cubicBezTo>
                      <a:pt x="333" y="261"/>
                      <a:pt x="333" y="261"/>
                      <a:pt x="333" y="261"/>
                    </a:cubicBezTo>
                    <a:cubicBezTo>
                      <a:pt x="333" y="324"/>
                      <a:pt x="333" y="324"/>
                      <a:pt x="333" y="32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4" y="87"/>
                      <a:pt x="0" y="92"/>
                      <a:pt x="0" y="99"/>
                    </a:cubicBezTo>
                    <a:cubicBezTo>
                      <a:pt x="0" y="106"/>
                      <a:pt x="6" y="112"/>
                      <a:pt x="14" y="112"/>
                    </a:cubicBezTo>
                    <a:close/>
                  </a:path>
                </a:pathLst>
              </a:custGeom>
              <a:gradFill flip="none" rotWithShape="1">
                <a:gsLst>
                  <a:gs pos="32000">
                    <a:srgbClr val="0F6FB5">
                      <a:alpha val="50000"/>
                    </a:srgbClr>
                  </a:gs>
                  <a:gs pos="100000">
                    <a:srgbClr val="0F6FB5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5" name="PA-任意多边形 679">
                <a:extLst>
                  <a:ext uri="{FF2B5EF4-FFF2-40B4-BE49-F238E27FC236}">
                    <a16:creationId xmlns:a16="http://schemas.microsoft.com/office/drawing/2014/main" id="{0500A440-CD11-4907-B09C-F1660B7D9410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 rot="5400000">
                <a:off x="2204118" y="1479546"/>
                <a:ext cx="528700" cy="734411"/>
              </a:xfrm>
              <a:custGeom>
                <a:avLst/>
                <a:gdLst>
                  <a:gd name="T0" fmla="*/ 28 w 275"/>
                  <a:gd name="T1" fmla="*/ 378 h 382"/>
                  <a:gd name="T2" fmla="*/ 20 w 275"/>
                  <a:gd name="T3" fmla="*/ 370 h 382"/>
                  <a:gd name="T4" fmla="*/ 263 w 275"/>
                  <a:gd name="T5" fmla="*/ 128 h 382"/>
                  <a:gd name="T6" fmla="*/ 263 w 275"/>
                  <a:gd name="T7" fmla="*/ 5 h 382"/>
                  <a:gd name="T8" fmla="*/ 275 w 275"/>
                  <a:gd name="T9" fmla="*/ 5 h 382"/>
                  <a:gd name="T10" fmla="*/ 275 w 275"/>
                  <a:gd name="T11" fmla="*/ 0 h 382"/>
                  <a:gd name="T12" fmla="*/ 240 w 275"/>
                  <a:gd name="T13" fmla="*/ 0 h 382"/>
                  <a:gd name="T14" fmla="*/ 240 w 275"/>
                  <a:gd name="T15" fmla="*/ 5 h 382"/>
                  <a:gd name="T16" fmla="*/ 252 w 275"/>
                  <a:gd name="T17" fmla="*/ 5 h 382"/>
                  <a:gd name="T18" fmla="*/ 252 w 275"/>
                  <a:gd name="T19" fmla="*/ 122 h 382"/>
                  <a:gd name="T20" fmla="*/ 12 w 275"/>
                  <a:gd name="T21" fmla="*/ 361 h 382"/>
                  <a:gd name="T22" fmla="*/ 4 w 275"/>
                  <a:gd name="T23" fmla="*/ 352 h 382"/>
                  <a:gd name="T24" fmla="*/ 0 w 275"/>
                  <a:gd name="T25" fmla="*/ 356 h 382"/>
                  <a:gd name="T26" fmla="*/ 24 w 275"/>
                  <a:gd name="T27" fmla="*/ 382 h 382"/>
                  <a:gd name="T28" fmla="*/ 28 w 275"/>
                  <a:gd name="T29" fmla="*/ 378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382">
                    <a:moveTo>
                      <a:pt x="28" y="378"/>
                    </a:moveTo>
                    <a:lnTo>
                      <a:pt x="20" y="370"/>
                    </a:lnTo>
                    <a:lnTo>
                      <a:pt x="263" y="128"/>
                    </a:lnTo>
                    <a:lnTo>
                      <a:pt x="263" y="5"/>
                    </a:lnTo>
                    <a:lnTo>
                      <a:pt x="275" y="5"/>
                    </a:lnTo>
                    <a:lnTo>
                      <a:pt x="275" y="0"/>
                    </a:lnTo>
                    <a:lnTo>
                      <a:pt x="240" y="0"/>
                    </a:lnTo>
                    <a:lnTo>
                      <a:pt x="240" y="5"/>
                    </a:lnTo>
                    <a:lnTo>
                      <a:pt x="252" y="5"/>
                    </a:lnTo>
                    <a:lnTo>
                      <a:pt x="252" y="122"/>
                    </a:lnTo>
                    <a:lnTo>
                      <a:pt x="12" y="361"/>
                    </a:lnTo>
                    <a:lnTo>
                      <a:pt x="4" y="352"/>
                    </a:lnTo>
                    <a:lnTo>
                      <a:pt x="0" y="356"/>
                    </a:lnTo>
                    <a:lnTo>
                      <a:pt x="24" y="382"/>
                    </a:lnTo>
                    <a:lnTo>
                      <a:pt x="28" y="378"/>
                    </a:lnTo>
                    <a:close/>
                  </a:path>
                </a:pathLst>
              </a:custGeom>
              <a:gradFill flip="none" rotWithShape="1">
                <a:gsLst>
                  <a:gs pos="32000">
                    <a:srgbClr val="0F6FB5">
                      <a:alpha val="50000"/>
                    </a:srgbClr>
                  </a:gs>
                  <a:gs pos="100000">
                    <a:srgbClr val="0F6FB5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</p:grpSp>
      <p:sp>
        <p:nvSpPr>
          <p:cNvPr id="43" name="标题 2">
            <a:extLst>
              <a:ext uri="{FF2B5EF4-FFF2-40B4-BE49-F238E27FC236}">
                <a16:creationId xmlns:a16="http://schemas.microsoft.com/office/drawing/2014/main" id="{7266A689-8640-40C4-9190-285E4861A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计算角色武器升级所需资源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70B06-F2E1-43C1-9BAC-DF99A877681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073" y="3177518"/>
            <a:ext cx="2453853" cy="5029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496EEA-02AA-4FC4-9070-0D29C7EA1B9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348" y="3141940"/>
            <a:ext cx="2225233" cy="5867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600E4B-C3A4-4EEC-890A-3FA955C44DB9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"/>
          <a:stretch/>
        </p:blipFill>
        <p:spPr>
          <a:xfrm>
            <a:off x="1107947" y="1188739"/>
            <a:ext cx="9976104" cy="506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12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BABAC2C4-E5D9-4617-96BF-4A188721953A}"/>
              </a:ext>
            </a:extLst>
          </p:cNvPr>
          <p:cNvSpPr txBox="1"/>
          <p:nvPr/>
        </p:nvSpPr>
        <p:spPr>
          <a:xfrm>
            <a:off x="3357109" y="205040"/>
            <a:ext cx="547778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1300" spc="-300" dirty="0">
                <a:ln>
                  <a:gradFill>
                    <a:gsLst>
                      <a:gs pos="0">
                        <a:schemeClr val="accent3"/>
                      </a:gs>
                      <a:gs pos="4000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3">
                        <a:alpha val="50000"/>
                      </a:schemeClr>
                    </a:gs>
                    <a:gs pos="80000">
                      <a:schemeClr val="accent3">
                        <a:alpha val="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rPr>
              <a:t>08</a:t>
            </a:r>
            <a:endParaRPr lang="zh-CN" altLang="en-US" sz="41300" spc="-300" dirty="0">
              <a:ln>
                <a:gradFill>
                  <a:gsLst>
                    <a:gs pos="0">
                      <a:schemeClr val="accent3"/>
                    </a:gs>
                    <a:gs pos="40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chemeClr val="accent3">
                      <a:alpha val="50000"/>
                    </a:schemeClr>
                  </a:gs>
                  <a:gs pos="80000">
                    <a:schemeClr val="accent3">
                      <a:alpha val="0"/>
                    </a:schemeClr>
                  </a:gs>
                </a:gsLst>
                <a:lin ang="5400000" scaled="0"/>
              </a:gradFill>
              <a:latin typeface="+mj-ea"/>
              <a:ea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545209-64BA-4BBF-BDAA-FE6131E72006}"/>
              </a:ext>
            </a:extLst>
          </p:cNvPr>
          <p:cNvSpPr txBox="1"/>
          <p:nvPr/>
        </p:nvSpPr>
        <p:spPr>
          <a:xfrm>
            <a:off x="4464790" y="2627086"/>
            <a:ext cx="3262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54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schemeClr val="bg1"/>
                    </a:gs>
                    <a:gs pos="27000">
                      <a:schemeClr val="bg1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schemeClr val="bg1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上传头像</a:t>
            </a:r>
          </a:p>
        </p:txBody>
      </p:sp>
      <p:pic>
        <p:nvPicPr>
          <p:cNvPr id="24" name="PA-图片 4">
            <a:extLst>
              <a:ext uri="{FF2B5EF4-FFF2-40B4-BE49-F238E27FC236}">
                <a16:creationId xmlns:a16="http://schemas.microsoft.com/office/drawing/2014/main" id="{3998AE89-9CF0-4B2D-B492-F37F30CC72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sp>
        <p:nvSpPr>
          <p:cNvPr id="26" name="PA-任意多边形 681">
            <a:extLst>
              <a:ext uri="{FF2B5EF4-FFF2-40B4-BE49-F238E27FC236}">
                <a16:creationId xmlns:a16="http://schemas.microsoft.com/office/drawing/2014/main" id="{8FA3A00A-1A74-4CAE-BB94-610250BEFBAF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 rot="2700000" flipV="1">
            <a:off x="1185777" y="2451920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7" name="PA-任意多边形 679">
            <a:extLst>
              <a:ext uri="{FF2B5EF4-FFF2-40B4-BE49-F238E27FC236}">
                <a16:creationId xmlns:a16="http://schemas.microsoft.com/office/drawing/2014/main" id="{710C0703-BBEB-4771-9ABA-00326D0154A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 rot="5400000">
            <a:off x="2296878" y="1658376"/>
            <a:ext cx="743053" cy="1032167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8" name="PA-任意多边形 681">
            <a:extLst>
              <a:ext uri="{FF2B5EF4-FFF2-40B4-BE49-F238E27FC236}">
                <a16:creationId xmlns:a16="http://schemas.microsoft.com/office/drawing/2014/main" id="{A6C806FC-A663-4DBA-9F5D-B585FDF3B592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 rot="2700000" flipH="1">
            <a:off x="8397343" y="1290744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9" name="PA-任意多边形 679">
            <a:extLst>
              <a:ext uri="{FF2B5EF4-FFF2-40B4-BE49-F238E27FC236}">
                <a16:creationId xmlns:a16="http://schemas.microsoft.com/office/drawing/2014/main" id="{310A338C-E753-4D42-9D34-4F188CF64F65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 rot="5400000" flipH="1" flipV="1">
            <a:off x="8656734" y="3423318"/>
            <a:ext cx="743054" cy="1032168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1D72E4E-85BC-45FD-A2A8-91F4FD47DD82}"/>
              </a:ext>
            </a:extLst>
          </p:cNvPr>
          <p:cNvCxnSpPr/>
          <p:nvPr/>
        </p:nvCxnSpPr>
        <p:spPr>
          <a:xfrm>
            <a:off x="713540" y="43109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CFD0563-3442-4B42-A4DD-2BAAAFA4D110}"/>
              </a:ext>
            </a:extLst>
          </p:cNvPr>
          <p:cNvCxnSpPr/>
          <p:nvPr/>
        </p:nvCxnSpPr>
        <p:spPr>
          <a:xfrm>
            <a:off x="9314926" y="5370471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4AF90CD-318B-446C-B425-7872DD766F7D}"/>
              </a:ext>
            </a:extLst>
          </p:cNvPr>
          <p:cNvCxnSpPr/>
          <p:nvPr/>
        </p:nvCxnSpPr>
        <p:spPr>
          <a:xfrm>
            <a:off x="11163585" y="356787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E40786-759A-4547-8F5A-78533B3F6343}"/>
              </a:ext>
            </a:extLst>
          </p:cNvPr>
          <p:cNvCxnSpPr/>
          <p:nvPr/>
        </p:nvCxnSpPr>
        <p:spPr>
          <a:xfrm>
            <a:off x="9724857" y="27194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EE93677-7885-490C-B20E-3742BDB66E0F}"/>
              </a:ext>
            </a:extLst>
          </p:cNvPr>
          <p:cNvCxnSpPr/>
          <p:nvPr/>
        </p:nvCxnSpPr>
        <p:spPr>
          <a:xfrm>
            <a:off x="1671243" y="2385657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CEBEF9A-A08C-4BF5-B338-C6073AB66EEE}"/>
              </a:ext>
            </a:extLst>
          </p:cNvPr>
          <p:cNvCxnSpPr>
            <a:cxnSpLocks/>
          </p:cNvCxnSpPr>
          <p:nvPr/>
        </p:nvCxnSpPr>
        <p:spPr>
          <a:xfrm>
            <a:off x="2324385" y="4089546"/>
            <a:ext cx="0" cy="521672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856FD66F-C016-4D78-AE69-1F51FE720803}"/>
              </a:ext>
            </a:extLst>
          </p:cNvPr>
          <p:cNvSpPr/>
          <p:nvPr/>
        </p:nvSpPr>
        <p:spPr>
          <a:xfrm>
            <a:off x="1743702" y="3881664"/>
            <a:ext cx="8704596" cy="419814"/>
          </a:xfrm>
          <a:custGeom>
            <a:avLst/>
            <a:gdLst>
              <a:gd name="connsiteX0" fmla="*/ 2735822 w 7987644"/>
              <a:gd name="connsiteY0" fmla="*/ 330824 h 385236"/>
              <a:gd name="connsiteX1" fmla="*/ 3018763 w 7987644"/>
              <a:gd name="connsiteY1" fmla="*/ 330824 h 385236"/>
              <a:gd name="connsiteX2" fmla="*/ 3110175 w 7987644"/>
              <a:gd name="connsiteY2" fmla="*/ 330824 h 385236"/>
              <a:gd name="connsiteX3" fmla="*/ 3982939 w 7987644"/>
              <a:gd name="connsiteY3" fmla="*/ 330824 h 385236"/>
              <a:gd name="connsiteX4" fmla="*/ 5182174 w 7987644"/>
              <a:gd name="connsiteY4" fmla="*/ 330824 h 385236"/>
              <a:gd name="connsiteX5" fmla="*/ 5309497 w 7987644"/>
              <a:gd name="connsiteY5" fmla="*/ 330824 h 385236"/>
              <a:gd name="connsiteX6" fmla="*/ 5705614 w 7987644"/>
              <a:gd name="connsiteY6" fmla="*/ 330824 h 385236"/>
              <a:gd name="connsiteX7" fmla="*/ 5618555 w 7987644"/>
              <a:gd name="connsiteY7" fmla="*/ 385236 h 385236"/>
              <a:gd name="connsiteX8" fmla="*/ 5281203 w 7987644"/>
              <a:gd name="connsiteY8" fmla="*/ 385236 h 385236"/>
              <a:gd name="connsiteX9" fmla="*/ 5183261 w 7987644"/>
              <a:gd name="connsiteY9" fmla="*/ 352589 h 385236"/>
              <a:gd name="connsiteX10" fmla="*/ 3982939 w 7987644"/>
              <a:gd name="connsiteY10" fmla="*/ 352589 h 385236"/>
              <a:gd name="connsiteX11" fmla="*/ 3110175 w 7987644"/>
              <a:gd name="connsiteY11" fmla="*/ 352589 h 385236"/>
              <a:gd name="connsiteX12" fmla="*/ 3039439 w 7987644"/>
              <a:gd name="connsiteY12" fmla="*/ 385236 h 385236"/>
              <a:gd name="connsiteX13" fmla="*/ 2797851 w 7987644"/>
              <a:gd name="connsiteY13" fmla="*/ 385236 h 385236"/>
              <a:gd name="connsiteX14" fmla="*/ 0 w 7987644"/>
              <a:gd name="connsiteY14" fmla="*/ 232883 h 385236"/>
              <a:gd name="connsiteX15" fmla="*/ 3982939 w 7987644"/>
              <a:gd name="connsiteY15" fmla="*/ 232883 h 385236"/>
              <a:gd name="connsiteX16" fmla="*/ 3982940 w 7987644"/>
              <a:gd name="connsiteY16" fmla="*/ 232883 h 385236"/>
              <a:gd name="connsiteX17" fmla="*/ 7987644 w 7987644"/>
              <a:gd name="connsiteY17" fmla="*/ 232883 h 385236"/>
              <a:gd name="connsiteX18" fmla="*/ 7987644 w 7987644"/>
              <a:gd name="connsiteY18" fmla="*/ 243765 h 385236"/>
              <a:gd name="connsiteX19" fmla="*/ 3982940 w 7987644"/>
              <a:gd name="connsiteY19" fmla="*/ 243765 h 385236"/>
              <a:gd name="connsiteX20" fmla="*/ 3982939 w 7987644"/>
              <a:gd name="connsiteY20" fmla="*/ 243765 h 385236"/>
              <a:gd name="connsiteX21" fmla="*/ 0 w 7987644"/>
              <a:gd name="connsiteY21" fmla="*/ 243765 h 385236"/>
              <a:gd name="connsiteX22" fmla="*/ 5158233 w 7987644"/>
              <a:gd name="connsiteY22" fmla="*/ 37000 h 385236"/>
              <a:gd name="connsiteX23" fmla="*/ 5190880 w 7987644"/>
              <a:gd name="connsiteY23" fmla="*/ 37000 h 385236"/>
              <a:gd name="connsiteX24" fmla="*/ 5190880 w 7987644"/>
              <a:gd name="connsiteY24" fmla="*/ 58764 h 385236"/>
              <a:gd name="connsiteX25" fmla="*/ 5158233 w 7987644"/>
              <a:gd name="connsiteY25" fmla="*/ 58764 h 385236"/>
              <a:gd name="connsiteX26" fmla="*/ 5103821 w 7987644"/>
              <a:gd name="connsiteY26" fmla="*/ 37000 h 385236"/>
              <a:gd name="connsiteX27" fmla="*/ 5136468 w 7987644"/>
              <a:gd name="connsiteY27" fmla="*/ 37000 h 385236"/>
              <a:gd name="connsiteX28" fmla="*/ 5136468 w 7987644"/>
              <a:gd name="connsiteY28" fmla="*/ 58764 h 385236"/>
              <a:gd name="connsiteX29" fmla="*/ 5103821 w 7987644"/>
              <a:gd name="connsiteY29" fmla="*/ 58764 h 385236"/>
              <a:gd name="connsiteX30" fmla="*/ 4994998 w 7987644"/>
              <a:gd name="connsiteY30" fmla="*/ 37000 h 385236"/>
              <a:gd name="connsiteX31" fmla="*/ 5027645 w 7987644"/>
              <a:gd name="connsiteY31" fmla="*/ 37000 h 385236"/>
              <a:gd name="connsiteX32" fmla="*/ 5027645 w 7987644"/>
              <a:gd name="connsiteY32" fmla="*/ 58764 h 385236"/>
              <a:gd name="connsiteX33" fmla="*/ 4994998 w 7987644"/>
              <a:gd name="connsiteY33" fmla="*/ 58764 h 385236"/>
              <a:gd name="connsiteX34" fmla="*/ 4940586 w 7987644"/>
              <a:gd name="connsiteY34" fmla="*/ 37000 h 385236"/>
              <a:gd name="connsiteX35" fmla="*/ 4973233 w 7987644"/>
              <a:gd name="connsiteY35" fmla="*/ 37000 h 385236"/>
              <a:gd name="connsiteX36" fmla="*/ 4973233 w 7987644"/>
              <a:gd name="connsiteY36" fmla="*/ 58764 h 385236"/>
              <a:gd name="connsiteX37" fmla="*/ 4940586 w 7987644"/>
              <a:gd name="connsiteY37" fmla="*/ 58764 h 385236"/>
              <a:gd name="connsiteX38" fmla="*/ 4842645 w 7987644"/>
              <a:gd name="connsiteY38" fmla="*/ 37000 h 385236"/>
              <a:gd name="connsiteX39" fmla="*/ 4875292 w 7987644"/>
              <a:gd name="connsiteY39" fmla="*/ 37000 h 385236"/>
              <a:gd name="connsiteX40" fmla="*/ 4875292 w 7987644"/>
              <a:gd name="connsiteY40" fmla="*/ 58764 h 385236"/>
              <a:gd name="connsiteX41" fmla="*/ 4842645 w 7987644"/>
              <a:gd name="connsiteY41" fmla="*/ 58764 h 385236"/>
              <a:gd name="connsiteX42" fmla="*/ 4777351 w 7987644"/>
              <a:gd name="connsiteY42" fmla="*/ 37000 h 385236"/>
              <a:gd name="connsiteX43" fmla="*/ 4809998 w 7987644"/>
              <a:gd name="connsiteY43" fmla="*/ 37000 h 385236"/>
              <a:gd name="connsiteX44" fmla="*/ 4809998 w 7987644"/>
              <a:gd name="connsiteY44" fmla="*/ 58764 h 385236"/>
              <a:gd name="connsiteX45" fmla="*/ 4777351 w 7987644"/>
              <a:gd name="connsiteY45" fmla="*/ 58764 h 385236"/>
              <a:gd name="connsiteX46" fmla="*/ 4679410 w 7987644"/>
              <a:gd name="connsiteY46" fmla="*/ 37000 h 385236"/>
              <a:gd name="connsiteX47" fmla="*/ 4712057 w 7987644"/>
              <a:gd name="connsiteY47" fmla="*/ 37000 h 385236"/>
              <a:gd name="connsiteX48" fmla="*/ 4712057 w 7987644"/>
              <a:gd name="connsiteY48" fmla="*/ 58764 h 385236"/>
              <a:gd name="connsiteX49" fmla="*/ 4679410 w 7987644"/>
              <a:gd name="connsiteY49" fmla="*/ 58764 h 385236"/>
              <a:gd name="connsiteX50" fmla="*/ 4624998 w 7987644"/>
              <a:gd name="connsiteY50" fmla="*/ 37000 h 385236"/>
              <a:gd name="connsiteX51" fmla="*/ 4657645 w 7987644"/>
              <a:gd name="connsiteY51" fmla="*/ 37000 h 385236"/>
              <a:gd name="connsiteX52" fmla="*/ 4657645 w 7987644"/>
              <a:gd name="connsiteY52" fmla="*/ 58764 h 385236"/>
              <a:gd name="connsiteX53" fmla="*/ 4624998 w 7987644"/>
              <a:gd name="connsiteY53" fmla="*/ 58764 h 385236"/>
              <a:gd name="connsiteX54" fmla="*/ 4516175 w 7987644"/>
              <a:gd name="connsiteY54" fmla="*/ 37000 h 385236"/>
              <a:gd name="connsiteX55" fmla="*/ 4548822 w 7987644"/>
              <a:gd name="connsiteY55" fmla="*/ 37000 h 385236"/>
              <a:gd name="connsiteX56" fmla="*/ 4548822 w 7987644"/>
              <a:gd name="connsiteY56" fmla="*/ 58764 h 385236"/>
              <a:gd name="connsiteX57" fmla="*/ 4516175 w 7987644"/>
              <a:gd name="connsiteY57" fmla="*/ 58764 h 385236"/>
              <a:gd name="connsiteX58" fmla="*/ 4461763 w 7987644"/>
              <a:gd name="connsiteY58" fmla="*/ 37000 h 385236"/>
              <a:gd name="connsiteX59" fmla="*/ 4494410 w 7987644"/>
              <a:gd name="connsiteY59" fmla="*/ 37000 h 385236"/>
              <a:gd name="connsiteX60" fmla="*/ 4494410 w 7987644"/>
              <a:gd name="connsiteY60" fmla="*/ 58764 h 385236"/>
              <a:gd name="connsiteX61" fmla="*/ 4461763 w 7987644"/>
              <a:gd name="connsiteY61" fmla="*/ 58764 h 385236"/>
              <a:gd name="connsiteX62" fmla="*/ 4407351 w 7987644"/>
              <a:gd name="connsiteY62" fmla="*/ 37000 h 385236"/>
              <a:gd name="connsiteX63" fmla="*/ 4439998 w 7987644"/>
              <a:gd name="connsiteY63" fmla="*/ 37000 h 385236"/>
              <a:gd name="connsiteX64" fmla="*/ 4439998 w 7987644"/>
              <a:gd name="connsiteY64" fmla="*/ 58764 h 385236"/>
              <a:gd name="connsiteX65" fmla="*/ 4407351 w 7987644"/>
              <a:gd name="connsiteY65" fmla="*/ 58764 h 385236"/>
              <a:gd name="connsiteX66" fmla="*/ 4352939 w 7987644"/>
              <a:gd name="connsiteY66" fmla="*/ 37000 h 385236"/>
              <a:gd name="connsiteX67" fmla="*/ 4385586 w 7987644"/>
              <a:gd name="connsiteY67" fmla="*/ 37000 h 385236"/>
              <a:gd name="connsiteX68" fmla="*/ 4385586 w 7987644"/>
              <a:gd name="connsiteY68" fmla="*/ 58764 h 385236"/>
              <a:gd name="connsiteX69" fmla="*/ 4352939 w 7987644"/>
              <a:gd name="connsiteY69" fmla="*/ 58764 h 385236"/>
              <a:gd name="connsiteX70" fmla="*/ 4298528 w 7987644"/>
              <a:gd name="connsiteY70" fmla="*/ 37000 h 385236"/>
              <a:gd name="connsiteX71" fmla="*/ 4331175 w 7987644"/>
              <a:gd name="connsiteY71" fmla="*/ 37000 h 385236"/>
              <a:gd name="connsiteX72" fmla="*/ 4331175 w 7987644"/>
              <a:gd name="connsiteY72" fmla="*/ 58764 h 385236"/>
              <a:gd name="connsiteX73" fmla="*/ 4298528 w 7987644"/>
              <a:gd name="connsiteY73" fmla="*/ 58764 h 385236"/>
              <a:gd name="connsiteX74" fmla="*/ 4244116 w 7987644"/>
              <a:gd name="connsiteY74" fmla="*/ 37000 h 385236"/>
              <a:gd name="connsiteX75" fmla="*/ 4276763 w 7987644"/>
              <a:gd name="connsiteY75" fmla="*/ 37000 h 385236"/>
              <a:gd name="connsiteX76" fmla="*/ 4276763 w 7987644"/>
              <a:gd name="connsiteY76" fmla="*/ 58764 h 385236"/>
              <a:gd name="connsiteX77" fmla="*/ 4244116 w 7987644"/>
              <a:gd name="connsiteY77" fmla="*/ 58764 h 385236"/>
              <a:gd name="connsiteX78" fmla="*/ 4135292 w 7987644"/>
              <a:gd name="connsiteY78" fmla="*/ 37000 h 385236"/>
              <a:gd name="connsiteX79" fmla="*/ 4167939 w 7987644"/>
              <a:gd name="connsiteY79" fmla="*/ 37000 h 385236"/>
              <a:gd name="connsiteX80" fmla="*/ 4167939 w 7987644"/>
              <a:gd name="connsiteY80" fmla="*/ 58764 h 385236"/>
              <a:gd name="connsiteX81" fmla="*/ 4135292 w 7987644"/>
              <a:gd name="connsiteY81" fmla="*/ 58764 h 385236"/>
              <a:gd name="connsiteX82" fmla="*/ 3982939 w 7987644"/>
              <a:gd name="connsiteY82" fmla="*/ 37000 h 385236"/>
              <a:gd name="connsiteX83" fmla="*/ 4015586 w 7987644"/>
              <a:gd name="connsiteY83" fmla="*/ 37000 h 385236"/>
              <a:gd name="connsiteX84" fmla="*/ 4015586 w 7987644"/>
              <a:gd name="connsiteY84" fmla="*/ 58764 h 385236"/>
              <a:gd name="connsiteX85" fmla="*/ 3982939 w 7987644"/>
              <a:gd name="connsiteY85" fmla="*/ 58764 h 385236"/>
              <a:gd name="connsiteX86" fmla="*/ 3689116 w 7987644"/>
              <a:gd name="connsiteY86" fmla="*/ 37000 h 385236"/>
              <a:gd name="connsiteX87" fmla="*/ 3721763 w 7987644"/>
              <a:gd name="connsiteY87" fmla="*/ 37000 h 385236"/>
              <a:gd name="connsiteX88" fmla="*/ 3721763 w 7987644"/>
              <a:gd name="connsiteY88" fmla="*/ 58764 h 385236"/>
              <a:gd name="connsiteX89" fmla="*/ 3689116 w 7987644"/>
              <a:gd name="connsiteY89" fmla="*/ 58764 h 385236"/>
              <a:gd name="connsiteX90" fmla="*/ 3112352 w 7987644"/>
              <a:gd name="connsiteY90" fmla="*/ 37000 h 385236"/>
              <a:gd name="connsiteX91" fmla="*/ 3144999 w 7987644"/>
              <a:gd name="connsiteY91" fmla="*/ 37000 h 385236"/>
              <a:gd name="connsiteX92" fmla="*/ 3144999 w 7987644"/>
              <a:gd name="connsiteY92" fmla="*/ 58764 h 385236"/>
              <a:gd name="connsiteX93" fmla="*/ 3112352 w 7987644"/>
              <a:gd name="connsiteY93" fmla="*/ 58764 h 385236"/>
              <a:gd name="connsiteX94" fmla="*/ 5052675 w 7987644"/>
              <a:gd name="connsiteY94" fmla="*/ 32647 h 385236"/>
              <a:gd name="connsiteX95" fmla="*/ 5074440 w 7987644"/>
              <a:gd name="connsiteY95" fmla="*/ 32647 h 385236"/>
              <a:gd name="connsiteX96" fmla="*/ 5074440 w 7987644"/>
              <a:gd name="connsiteY96" fmla="*/ 54411 h 385236"/>
              <a:gd name="connsiteX97" fmla="*/ 5052675 w 7987644"/>
              <a:gd name="connsiteY97" fmla="*/ 54411 h 385236"/>
              <a:gd name="connsiteX98" fmla="*/ 4889440 w 7987644"/>
              <a:gd name="connsiteY98" fmla="*/ 32647 h 385236"/>
              <a:gd name="connsiteX99" fmla="*/ 4911205 w 7987644"/>
              <a:gd name="connsiteY99" fmla="*/ 32647 h 385236"/>
              <a:gd name="connsiteX100" fmla="*/ 4911205 w 7987644"/>
              <a:gd name="connsiteY100" fmla="*/ 54411 h 385236"/>
              <a:gd name="connsiteX101" fmla="*/ 4889440 w 7987644"/>
              <a:gd name="connsiteY101" fmla="*/ 54411 h 385236"/>
              <a:gd name="connsiteX102" fmla="*/ 4726204 w 7987644"/>
              <a:gd name="connsiteY102" fmla="*/ 32647 h 385236"/>
              <a:gd name="connsiteX103" fmla="*/ 4747969 w 7987644"/>
              <a:gd name="connsiteY103" fmla="*/ 32647 h 385236"/>
              <a:gd name="connsiteX104" fmla="*/ 4747969 w 7987644"/>
              <a:gd name="connsiteY104" fmla="*/ 54411 h 385236"/>
              <a:gd name="connsiteX105" fmla="*/ 4726204 w 7987644"/>
              <a:gd name="connsiteY105" fmla="*/ 54411 h 385236"/>
              <a:gd name="connsiteX106" fmla="*/ 4562969 w 7987644"/>
              <a:gd name="connsiteY106" fmla="*/ 32647 h 385236"/>
              <a:gd name="connsiteX107" fmla="*/ 4584734 w 7987644"/>
              <a:gd name="connsiteY107" fmla="*/ 32647 h 385236"/>
              <a:gd name="connsiteX108" fmla="*/ 4584734 w 7987644"/>
              <a:gd name="connsiteY108" fmla="*/ 54411 h 385236"/>
              <a:gd name="connsiteX109" fmla="*/ 4562969 w 7987644"/>
              <a:gd name="connsiteY109" fmla="*/ 54411 h 385236"/>
              <a:gd name="connsiteX110" fmla="*/ 4192969 w 7987644"/>
              <a:gd name="connsiteY110" fmla="*/ 32647 h 385236"/>
              <a:gd name="connsiteX111" fmla="*/ 4214734 w 7987644"/>
              <a:gd name="connsiteY111" fmla="*/ 32647 h 385236"/>
              <a:gd name="connsiteX112" fmla="*/ 4214734 w 7987644"/>
              <a:gd name="connsiteY112" fmla="*/ 54411 h 385236"/>
              <a:gd name="connsiteX113" fmla="*/ 4192969 w 7987644"/>
              <a:gd name="connsiteY113" fmla="*/ 54411 h 385236"/>
              <a:gd name="connsiteX114" fmla="*/ 4084146 w 7987644"/>
              <a:gd name="connsiteY114" fmla="*/ 32647 h 385236"/>
              <a:gd name="connsiteX115" fmla="*/ 4105911 w 7987644"/>
              <a:gd name="connsiteY115" fmla="*/ 32647 h 385236"/>
              <a:gd name="connsiteX116" fmla="*/ 4105911 w 7987644"/>
              <a:gd name="connsiteY116" fmla="*/ 54411 h 385236"/>
              <a:gd name="connsiteX117" fmla="*/ 4084146 w 7987644"/>
              <a:gd name="connsiteY117" fmla="*/ 54411 h 385236"/>
              <a:gd name="connsiteX118" fmla="*/ 4029734 w 7987644"/>
              <a:gd name="connsiteY118" fmla="*/ 32647 h 385236"/>
              <a:gd name="connsiteX119" fmla="*/ 4051499 w 7987644"/>
              <a:gd name="connsiteY119" fmla="*/ 32647 h 385236"/>
              <a:gd name="connsiteX120" fmla="*/ 4051499 w 7987644"/>
              <a:gd name="connsiteY120" fmla="*/ 54411 h 385236"/>
              <a:gd name="connsiteX121" fmla="*/ 4029734 w 7987644"/>
              <a:gd name="connsiteY121" fmla="*/ 54411 h 385236"/>
              <a:gd name="connsiteX122" fmla="*/ 3953558 w 7987644"/>
              <a:gd name="connsiteY122" fmla="*/ 32647 h 385236"/>
              <a:gd name="connsiteX123" fmla="*/ 3975323 w 7987644"/>
              <a:gd name="connsiteY123" fmla="*/ 32647 h 385236"/>
              <a:gd name="connsiteX124" fmla="*/ 3975323 w 7987644"/>
              <a:gd name="connsiteY124" fmla="*/ 54411 h 385236"/>
              <a:gd name="connsiteX125" fmla="*/ 3953558 w 7987644"/>
              <a:gd name="connsiteY125" fmla="*/ 54411 h 385236"/>
              <a:gd name="connsiteX126" fmla="*/ 3920911 w 7987644"/>
              <a:gd name="connsiteY126" fmla="*/ 32647 h 385236"/>
              <a:gd name="connsiteX127" fmla="*/ 3936147 w 7987644"/>
              <a:gd name="connsiteY127" fmla="*/ 32647 h 385236"/>
              <a:gd name="connsiteX128" fmla="*/ 3936147 w 7987644"/>
              <a:gd name="connsiteY128" fmla="*/ 54411 h 385236"/>
              <a:gd name="connsiteX129" fmla="*/ 3920911 w 7987644"/>
              <a:gd name="connsiteY129" fmla="*/ 54411 h 385236"/>
              <a:gd name="connsiteX130" fmla="*/ 3881734 w 7987644"/>
              <a:gd name="connsiteY130" fmla="*/ 32647 h 385236"/>
              <a:gd name="connsiteX131" fmla="*/ 3896970 w 7987644"/>
              <a:gd name="connsiteY131" fmla="*/ 32647 h 385236"/>
              <a:gd name="connsiteX132" fmla="*/ 3896970 w 7987644"/>
              <a:gd name="connsiteY132" fmla="*/ 54411 h 385236"/>
              <a:gd name="connsiteX133" fmla="*/ 3881734 w 7987644"/>
              <a:gd name="connsiteY133" fmla="*/ 54411 h 385236"/>
              <a:gd name="connsiteX134" fmla="*/ 3844734 w 7987644"/>
              <a:gd name="connsiteY134" fmla="*/ 32647 h 385236"/>
              <a:gd name="connsiteX135" fmla="*/ 3866499 w 7987644"/>
              <a:gd name="connsiteY135" fmla="*/ 32647 h 385236"/>
              <a:gd name="connsiteX136" fmla="*/ 3866499 w 7987644"/>
              <a:gd name="connsiteY136" fmla="*/ 54411 h 385236"/>
              <a:gd name="connsiteX137" fmla="*/ 3844734 w 7987644"/>
              <a:gd name="connsiteY137" fmla="*/ 54411 h 385236"/>
              <a:gd name="connsiteX138" fmla="*/ 3803381 w 7987644"/>
              <a:gd name="connsiteY138" fmla="*/ 32647 h 385236"/>
              <a:gd name="connsiteX139" fmla="*/ 3818617 w 7987644"/>
              <a:gd name="connsiteY139" fmla="*/ 32647 h 385236"/>
              <a:gd name="connsiteX140" fmla="*/ 3818617 w 7987644"/>
              <a:gd name="connsiteY140" fmla="*/ 54411 h 385236"/>
              <a:gd name="connsiteX141" fmla="*/ 3803381 w 7987644"/>
              <a:gd name="connsiteY141" fmla="*/ 54411 h 385236"/>
              <a:gd name="connsiteX142" fmla="*/ 3768558 w 7987644"/>
              <a:gd name="connsiteY142" fmla="*/ 32647 h 385236"/>
              <a:gd name="connsiteX143" fmla="*/ 3790323 w 7987644"/>
              <a:gd name="connsiteY143" fmla="*/ 32647 h 385236"/>
              <a:gd name="connsiteX144" fmla="*/ 3790323 w 7987644"/>
              <a:gd name="connsiteY144" fmla="*/ 54411 h 385236"/>
              <a:gd name="connsiteX145" fmla="*/ 3768558 w 7987644"/>
              <a:gd name="connsiteY145" fmla="*/ 54411 h 385236"/>
              <a:gd name="connsiteX146" fmla="*/ 3725028 w 7987644"/>
              <a:gd name="connsiteY146" fmla="*/ 32647 h 385236"/>
              <a:gd name="connsiteX147" fmla="*/ 3746793 w 7987644"/>
              <a:gd name="connsiteY147" fmla="*/ 32647 h 385236"/>
              <a:gd name="connsiteX148" fmla="*/ 3746793 w 7987644"/>
              <a:gd name="connsiteY148" fmla="*/ 54411 h 385236"/>
              <a:gd name="connsiteX149" fmla="*/ 3725028 w 7987644"/>
              <a:gd name="connsiteY149" fmla="*/ 54411 h 385236"/>
              <a:gd name="connsiteX150" fmla="*/ 3648852 w 7987644"/>
              <a:gd name="connsiteY150" fmla="*/ 32647 h 385236"/>
              <a:gd name="connsiteX151" fmla="*/ 3670617 w 7987644"/>
              <a:gd name="connsiteY151" fmla="*/ 32647 h 385236"/>
              <a:gd name="connsiteX152" fmla="*/ 3670617 w 7987644"/>
              <a:gd name="connsiteY152" fmla="*/ 54411 h 385236"/>
              <a:gd name="connsiteX153" fmla="*/ 3648852 w 7987644"/>
              <a:gd name="connsiteY153" fmla="*/ 54411 h 385236"/>
              <a:gd name="connsiteX154" fmla="*/ 3605323 w 7987644"/>
              <a:gd name="connsiteY154" fmla="*/ 32647 h 385236"/>
              <a:gd name="connsiteX155" fmla="*/ 3627088 w 7987644"/>
              <a:gd name="connsiteY155" fmla="*/ 32647 h 385236"/>
              <a:gd name="connsiteX156" fmla="*/ 3627088 w 7987644"/>
              <a:gd name="connsiteY156" fmla="*/ 54411 h 385236"/>
              <a:gd name="connsiteX157" fmla="*/ 3605323 w 7987644"/>
              <a:gd name="connsiteY157" fmla="*/ 54411 h 385236"/>
              <a:gd name="connsiteX158" fmla="*/ 3572676 w 7987644"/>
              <a:gd name="connsiteY158" fmla="*/ 32647 h 385236"/>
              <a:gd name="connsiteX159" fmla="*/ 3594441 w 7987644"/>
              <a:gd name="connsiteY159" fmla="*/ 32647 h 385236"/>
              <a:gd name="connsiteX160" fmla="*/ 3594441 w 7987644"/>
              <a:gd name="connsiteY160" fmla="*/ 54411 h 385236"/>
              <a:gd name="connsiteX161" fmla="*/ 3572676 w 7987644"/>
              <a:gd name="connsiteY161" fmla="*/ 54411 h 385236"/>
              <a:gd name="connsiteX162" fmla="*/ 3538940 w 7987644"/>
              <a:gd name="connsiteY162" fmla="*/ 32647 h 385236"/>
              <a:gd name="connsiteX163" fmla="*/ 3554176 w 7987644"/>
              <a:gd name="connsiteY163" fmla="*/ 32647 h 385236"/>
              <a:gd name="connsiteX164" fmla="*/ 3554176 w 7987644"/>
              <a:gd name="connsiteY164" fmla="*/ 54411 h 385236"/>
              <a:gd name="connsiteX165" fmla="*/ 3538940 w 7987644"/>
              <a:gd name="connsiteY165" fmla="*/ 54411 h 385236"/>
              <a:gd name="connsiteX166" fmla="*/ 3496499 w 7987644"/>
              <a:gd name="connsiteY166" fmla="*/ 32647 h 385236"/>
              <a:gd name="connsiteX167" fmla="*/ 3518264 w 7987644"/>
              <a:gd name="connsiteY167" fmla="*/ 32647 h 385236"/>
              <a:gd name="connsiteX168" fmla="*/ 3518264 w 7987644"/>
              <a:gd name="connsiteY168" fmla="*/ 54411 h 385236"/>
              <a:gd name="connsiteX169" fmla="*/ 3496499 w 7987644"/>
              <a:gd name="connsiteY169" fmla="*/ 54411 h 385236"/>
              <a:gd name="connsiteX170" fmla="*/ 3452970 w 7987644"/>
              <a:gd name="connsiteY170" fmla="*/ 32647 h 385236"/>
              <a:gd name="connsiteX171" fmla="*/ 3474735 w 7987644"/>
              <a:gd name="connsiteY171" fmla="*/ 32647 h 385236"/>
              <a:gd name="connsiteX172" fmla="*/ 3474735 w 7987644"/>
              <a:gd name="connsiteY172" fmla="*/ 54411 h 385236"/>
              <a:gd name="connsiteX173" fmla="*/ 3452970 w 7987644"/>
              <a:gd name="connsiteY173" fmla="*/ 54411 h 385236"/>
              <a:gd name="connsiteX174" fmla="*/ 3421410 w 7987644"/>
              <a:gd name="connsiteY174" fmla="*/ 32647 h 385236"/>
              <a:gd name="connsiteX175" fmla="*/ 3436646 w 7987644"/>
              <a:gd name="connsiteY175" fmla="*/ 32647 h 385236"/>
              <a:gd name="connsiteX176" fmla="*/ 3436646 w 7987644"/>
              <a:gd name="connsiteY176" fmla="*/ 54411 h 385236"/>
              <a:gd name="connsiteX177" fmla="*/ 3421410 w 7987644"/>
              <a:gd name="connsiteY177" fmla="*/ 54411 h 385236"/>
              <a:gd name="connsiteX178" fmla="*/ 3387676 w 7987644"/>
              <a:gd name="connsiteY178" fmla="*/ 32647 h 385236"/>
              <a:gd name="connsiteX179" fmla="*/ 3409441 w 7987644"/>
              <a:gd name="connsiteY179" fmla="*/ 32647 h 385236"/>
              <a:gd name="connsiteX180" fmla="*/ 3409441 w 7987644"/>
              <a:gd name="connsiteY180" fmla="*/ 54411 h 385236"/>
              <a:gd name="connsiteX181" fmla="*/ 3387676 w 7987644"/>
              <a:gd name="connsiteY181" fmla="*/ 54411 h 385236"/>
              <a:gd name="connsiteX182" fmla="*/ 3333264 w 7987644"/>
              <a:gd name="connsiteY182" fmla="*/ 32647 h 385236"/>
              <a:gd name="connsiteX183" fmla="*/ 3355029 w 7987644"/>
              <a:gd name="connsiteY183" fmla="*/ 32647 h 385236"/>
              <a:gd name="connsiteX184" fmla="*/ 3355029 w 7987644"/>
              <a:gd name="connsiteY184" fmla="*/ 54411 h 385236"/>
              <a:gd name="connsiteX185" fmla="*/ 3333264 w 7987644"/>
              <a:gd name="connsiteY185" fmla="*/ 54411 h 385236"/>
              <a:gd name="connsiteX186" fmla="*/ 3304970 w 7987644"/>
              <a:gd name="connsiteY186" fmla="*/ 32647 h 385236"/>
              <a:gd name="connsiteX187" fmla="*/ 3320206 w 7987644"/>
              <a:gd name="connsiteY187" fmla="*/ 32647 h 385236"/>
              <a:gd name="connsiteX188" fmla="*/ 3320206 w 7987644"/>
              <a:gd name="connsiteY188" fmla="*/ 54411 h 385236"/>
              <a:gd name="connsiteX189" fmla="*/ 3304970 w 7987644"/>
              <a:gd name="connsiteY189" fmla="*/ 54411 h 385236"/>
              <a:gd name="connsiteX190" fmla="*/ 3267970 w 7987644"/>
              <a:gd name="connsiteY190" fmla="*/ 32647 h 385236"/>
              <a:gd name="connsiteX191" fmla="*/ 3289735 w 7987644"/>
              <a:gd name="connsiteY191" fmla="*/ 32647 h 385236"/>
              <a:gd name="connsiteX192" fmla="*/ 3289735 w 7987644"/>
              <a:gd name="connsiteY192" fmla="*/ 54411 h 385236"/>
              <a:gd name="connsiteX193" fmla="*/ 3267970 w 7987644"/>
              <a:gd name="connsiteY193" fmla="*/ 54411 h 385236"/>
              <a:gd name="connsiteX194" fmla="*/ 3224440 w 7987644"/>
              <a:gd name="connsiteY194" fmla="*/ 32647 h 385236"/>
              <a:gd name="connsiteX195" fmla="*/ 3246205 w 7987644"/>
              <a:gd name="connsiteY195" fmla="*/ 32647 h 385236"/>
              <a:gd name="connsiteX196" fmla="*/ 3246205 w 7987644"/>
              <a:gd name="connsiteY196" fmla="*/ 54411 h 385236"/>
              <a:gd name="connsiteX197" fmla="*/ 3224440 w 7987644"/>
              <a:gd name="connsiteY197" fmla="*/ 54411 h 385236"/>
              <a:gd name="connsiteX198" fmla="*/ 3187440 w 7987644"/>
              <a:gd name="connsiteY198" fmla="*/ 32647 h 385236"/>
              <a:gd name="connsiteX199" fmla="*/ 3202676 w 7987644"/>
              <a:gd name="connsiteY199" fmla="*/ 32647 h 385236"/>
              <a:gd name="connsiteX200" fmla="*/ 3202676 w 7987644"/>
              <a:gd name="connsiteY200" fmla="*/ 54411 h 385236"/>
              <a:gd name="connsiteX201" fmla="*/ 3187440 w 7987644"/>
              <a:gd name="connsiteY201" fmla="*/ 54411 h 385236"/>
              <a:gd name="connsiteX202" fmla="*/ 3148264 w 7987644"/>
              <a:gd name="connsiteY202" fmla="*/ 32647 h 385236"/>
              <a:gd name="connsiteX203" fmla="*/ 3170029 w 7987644"/>
              <a:gd name="connsiteY203" fmla="*/ 32647 h 385236"/>
              <a:gd name="connsiteX204" fmla="*/ 3170029 w 7987644"/>
              <a:gd name="connsiteY204" fmla="*/ 54411 h 385236"/>
              <a:gd name="connsiteX205" fmla="*/ 3148264 w 7987644"/>
              <a:gd name="connsiteY205" fmla="*/ 54411 h 385236"/>
              <a:gd name="connsiteX206" fmla="*/ 5362822 w 7987644"/>
              <a:gd name="connsiteY206" fmla="*/ 0 h 385236"/>
              <a:gd name="connsiteX207" fmla="*/ 5406351 w 7987644"/>
              <a:gd name="connsiteY207" fmla="*/ 43529 h 385236"/>
              <a:gd name="connsiteX208" fmla="*/ 5362822 w 7987644"/>
              <a:gd name="connsiteY208" fmla="*/ 87058 h 385236"/>
              <a:gd name="connsiteX209" fmla="*/ 5319292 w 7987644"/>
              <a:gd name="connsiteY209" fmla="*/ 43529 h 385236"/>
              <a:gd name="connsiteX210" fmla="*/ 5362822 w 7987644"/>
              <a:gd name="connsiteY210" fmla="*/ 0 h 385236"/>
              <a:gd name="connsiteX211" fmla="*/ 2980674 w 7987644"/>
              <a:gd name="connsiteY211" fmla="*/ 0 h 385236"/>
              <a:gd name="connsiteX212" fmla="*/ 3012234 w 7987644"/>
              <a:gd name="connsiteY212" fmla="*/ 43529 h 385236"/>
              <a:gd name="connsiteX213" fmla="*/ 2980674 w 7987644"/>
              <a:gd name="connsiteY213" fmla="*/ 87058 h 385236"/>
              <a:gd name="connsiteX214" fmla="*/ 2949116 w 7987644"/>
              <a:gd name="connsiteY214" fmla="*/ 43529 h 385236"/>
              <a:gd name="connsiteX215" fmla="*/ 2980674 w 7987644"/>
              <a:gd name="connsiteY215" fmla="*/ 0 h 38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987644" h="385236">
                <a:moveTo>
                  <a:pt x="2735822" y="330824"/>
                </a:moveTo>
                <a:lnTo>
                  <a:pt x="3018763" y="330824"/>
                </a:lnTo>
                <a:lnTo>
                  <a:pt x="3110175" y="330824"/>
                </a:lnTo>
                <a:lnTo>
                  <a:pt x="3982939" y="330824"/>
                </a:lnTo>
                <a:lnTo>
                  <a:pt x="5182174" y="330824"/>
                </a:lnTo>
                <a:lnTo>
                  <a:pt x="5309497" y="330824"/>
                </a:lnTo>
                <a:lnTo>
                  <a:pt x="5705614" y="330824"/>
                </a:lnTo>
                <a:lnTo>
                  <a:pt x="5618555" y="385236"/>
                </a:lnTo>
                <a:lnTo>
                  <a:pt x="5281203" y="385236"/>
                </a:lnTo>
                <a:lnTo>
                  <a:pt x="5183261" y="352589"/>
                </a:lnTo>
                <a:lnTo>
                  <a:pt x="3982939" y="352589"/>
                </a:lnTo>
                <a:lnTo>
                  <a:pt x="3110175" y="352589"/>
                </a:lnTo>
                <a:lnTo>
                  <a:pt x="3039439" y="385236"/>
                </a:lnTo>
                <a:lnTo>
                  <a:pt x="2797851" y="385236"/>
                </a:lnTo>
                <a:close/>
                <a:moveTo>
                  <a:pt x="0" y="232883"/>
                </a:moveTo>
                <a:lnTo>
                  <a:pt x="3982939" y="232883"/>
                </a:lnTo>
                <a:lnTo>
                  <a:pt x="3982940" y="232883"/>
                </a:lnTo>
                <a:lnTo>
                  <a:pt x="7987644" y="232883"/>
                </a:lnTo>
                <a:lnTo>
                  <a:pt x="7987644" y="243765"/>
                </a:lnTo>
                <a:lnTo>
                  <a:pt x="3982940" y="243765"/>
                </a:lnTo>
                <a:lnTo>
                  <a:pt x="3982939" y="243765"/>
                </a:lnTo>
                <a:lnTo>
                  <a:pt x="0" y="243765"/>
                </a:lnTo>
                <a:close/>
                <a:moveTo>
                  <a:pt x="5158233" y="37000"/>
                </a:moveTo>
                <a:lnTo>
                  <a:pt x="5190880" y="37000"/>
                </a:lnTo>
                <a:lnTo>
                  <a:pt x="5190880" y="58764"/>
                </a:lnTo>
                <a:lnTo>
                  <a:pt x="5158233" y="58764"/>
                </a:lnTo>
                <a:close/>
                <a:moveTo>
                  <a:pt x="5103821" y="37000"/>
                </a:moveTo>
                <a:lnTo>
                  <a:pt x="5136468" y="37000"/>
                </a:lnTo>
                <a:lnTo>
                  <a:pt x="5136468" y="58764"/>
                </a:lnTo>
                <a:lnTo>
                  <a:pt x="5103821" y="58764"/>
                </a:lnTo>
                <a:close/>
                <a:moveTo>
                  <a:pt x="4994998" y="37000"/>
                </a:moveTo>
                <a:lnTo>
                  <a:pt x="5027645" y="37000"/>
                </a:lnTo>
                <a:lnTo>
                  <a:pt x="5027645" y="58764"/>
                </a:lnTo>
                <a:lnTo>
                  <a:pt x="4994998" y="58764"/>
                </a:lnTo>
                <a:close/>
                <a:moveTo>
                  <a:pt x="4940586" y="37000"/>
                </a:moveTo>
                <a:lnTo>
                  <a:pt x="4973233" y="37000"/>
                </a:lnTo>
                <a:lnTo>
                  <a:pt x="4973233" y="58764"/>
                </a:lnTo>
                <a:lnTo>
                  <a:pt x="4940586" y="58764"/>
                </a:lnTo>
                <a:close/>
                <a:moveTo>
                  <a:pt x="4842645" y="37000"/>
                </a:moveTo>
                <a:lnTo>
                  <a:pt x="4875292" y="37000"/>
                </a:lnTo>
                <a:lnTo>
                  <a:pt x="4875292" y="58764"/>
                </a:lnTo>
                <a:lnTo>
                  <a:pt x="4842645" y="58764"/>
                </a:lnTo>
                <a:close/>
                <a:moveTo>
                  <a:pt x="4777351" y="37000"/>
                </a:moveTo>
                <a:lnTo>
                  <a:pt x="4809998" y="37000"/>
                </a:lnTo>
                <a:lnTo>
                  <a:pt x="4809998" y="58764"/>
                </a:lnTo>
                <a:lnTo>
                  <a:pt x="4777351" y="58764"/>
                </a:lnTo>
                <a:close/>
                <a:moveTo>
                  <a:pt x="4679410" y="37000"/>
                </a:moveTo>
                <a:lnTo>
                  <a:pt x="4712057" y="37000"/>
                </a:lnTo>
                <a:lnTo>
                  <a:pt x="4712057" y="58764"/>
                </a:lnTo>
                <a:lnTo>
                  <a:pt x="4679410" y="58764"/>
                </a:lnTo>
                <a:close/>
                <a:moveTo>
                  <a:pt x="4624998" y="37000"/>
                </a:moveTo>
                <a:lnTo>
                  <a:pt x="4657645" y="37000"/>
                </a:lnTo>
                <a:lnTo>
                  <a:pt x="4657645" y="58764"/>
                </a:lnTo>
                <a:lnTo>
                  <a:pt x="4624998" y="58764"/>
                </a:lnTo>
                <a:close/>
                <a:moveTo>
                  <a:pt x="4516175" y="37000"/>
                </a:moveTo>
                <a:lnTo>
                  <a:pt x="4548822" y="37000"/>
                </a:lnTo>
                <a:lnTo>
                  <a:pt x="4548822" y="58764"/>
                </a:lnTo>
                <a:lnTo>
                  <a:pt x="4516175" y="58764"/>
                </a:lnTo>
                <a:close/>
                <a:moveTo>
                  <a:pt x="4461763" y="37000"/>
                </a:moveTo>
                <a:lnTo>
                  <a:pt x="4494410" y="37000"/>
                </a:lnTo>
                <a:lnTo>
                  <a:pt x="4494410" y="58764"/>
                </a:lnTo>
                <a:lnTo>
                  <a:pt x="4461763" y="58764"/>
                </a:lnTo>
                <a:close/>
                <a:moveTo>
                  <a:pt x="4407351" y="37000"/>
                </a:moveTo>
                <a:lnTo>
                  <a:pt x="4439998" y="37000"/>
                </a:lnTo>
                <a:lnTo>
                  <a:pt x="4439998" y="58764"/>
                </a:lnTo>
                <a:lnTo>
                  <a:pt x="4407351" y="58764"/>
                </a:lnTo>
                <a:close/>
                <a:moveTo>
                  <a:pt x="4352939" y="37000"/>
                </a:moveTo>
                <a:lnTo>
                  <a:pt x="4385586" y="37000"/>
                </a:lnTo>
                <a:lnTo>
                  <a:pt x="4385586" y="58764"/>
                </a:lnTo>
                <a:lnTo>
                  <a:pt x="4352939" y="58764"/>
                </a:lnTo>
                <a:close/>
                <a:moveTo>
                  <a:pt x="4298528" y="37000"/>
                </a:moveTo>
                <a:lnTo>
                  <a:pt x="4331175" y="37000"/>
                </a:lnTo>
                <a:lnTo>
                  <a:pt x="4331175" y="58764"/>
                </a:lnTo>
                <a:lnTo>
                  <a:pt x="4298528" y="58764"/>
                </a:lnTo>
                <a:close/>
                <a:moveTo>
                  <a:pt x="4244116" y="37000"/>
                </a:moveTo>
                <a:lnTo>
                  <a:pt x="4276763" y="37000"/>
                </a:lnTo>
                <a:lnTo>
                  <a:pt x="4276763" y="58764"/>
                </a:lnTo>
                <a:lnTo>
                  <a:pt x="4244116" y="58764"/>
                </a:lnTo>
                <a:close/>
                <a:moveTo>
                  <a:pt x="4135292" y="37000"/>
                </a:moveTo>
                <a:lnTo>
                  <a:pt x="4167939" y="37000"/>
                </a:lnTo>
                <a:lnTo>
                  <a:pt x="4167939" y="58764"/>
                </a:lnTo>
                <a:lnTo>
                  <a:pt x="4135292" y="58764"/>
                </a:lnTo>
                <a:close/>
                <a:moveTo>
                  <a:pt x="3982939" y="37000"/>
                </a:moveTo>
                <a:lnTo>
                  <a:pt x="4015586" y="37000"/>
                </a:lnTo>
                <a:lnTo>
                  <a:pt x="4015586" y="58764"/>
                </a:lnTo>
                <a:lnTo>
                  <a:pt x="3982939" y="58764"/>
                </a:lnTo>
                <a:close/>
                <a:moveTo>
                  <a:pt x="3689116" y="37000"/>
                </a:moveTo>
                <a:lnTo>
                  <a:pt x="3721763" y="37000"/>
                </a:lnTo>
                <a:lnTo>
                  <a:pt x="3721763" y="58764"/>
                </a:lnTo>
                <a:lnTo>
                  <a:pt x="3689116" y="58764"/>
                </a:lnTo>
                <a:close/>
                <a:moveTo>
                  <a:pt x="3112352" y="37000"/>
                </a:moveTo>
                <a:lnTo>
                  <a:pt x="3144999" y="37000"/>
                </a:lnTo>
                <a:lnTo>
                  <a:pt x="3144999" y="58764"/>
                </a:lnTo>
                <a:lnTo>
                  <a:pt x="3112352" y="58764"/>
                </a:lnTo>
                <a:close/>
                <a:moveTo>
                  <a:pt x="5052675" y="32647"/>
                </a:moveTo>
                <a:lnTo>
                  <a:pt x="5074440" y="32647"/>
                </a:lnTo>
                <a:lnTo>
                  <a:pt x="5074440" y="54411"/>
                </a:lnTo>
                <a:lnTo>
                  <a:pt x="5052675" y="54411"/>
                </a:lnTo>
                <a:close/>
                <a:moveTo>
                  <a:pt x="4889440" y="32647"/>
                </a:moveTo>
                <a:lnTo>
                  <a:pt x="4911205" y="32647"/>
                </a:lnTo>
                <a:lnTo>
                  <a:pt x="4911205" y="54411"/>
                </a:lnTo>
                <a:lnTo>
                  <a:pt x="4889440" y="54411"/>
                </a:lnTo>
                <a:close/>
                <a:moveTo>
                  <a:pt x="4726204" y="32647"/>
                </a:moveTo>
                <a:lnTo>
                  <a:pt x="4747969" y="32647"/>
                </a:lnTo>
                <a:lnTo>
                  <a:pt x="4747969" y="54411"/>
                </a:lnTo>
                <a:lnTo>
                  <a:pt x="4726204" y="54411"/>
                </a:lnTo>
                <a:close/>
                <a:moveTo>
                  <a:pt x="4562969" y="32647"/>
                </a:moveTo>
                <a:lnTo>
                  <a:pt x="4584734" y="32647"/>
                </a:lnTo>
                <a:lnTo>
                  <a:pt x="4584734" y="54411"/>
                </a:lnTo>
                <a:lnTo>
                  <a:pt x="4562969" y="54411"/>
                </a:lnTo>
                <a:close/>
                <a:moveTo>
                  <a:pt x="4192969" y="32647"/>
                </a:moveTo>
                <a:lnTo>
                  <a:pt x="4214734" y="32647"/>
                </a:lnTo>
                <a:lnTo>
                  <a:pt x="4214734" y="54411"/>
                </a:lnTo>
                <a:lnTo>
                  <a:pt x="4192969" y="54411"/>
                </a:lnTo>
                <a:close/>
                <a:moveTo>
                  <a:pt x="4084146" y="32647"/>
                </a:moveTo>
                <a:lnTo>
                  <a:pt x="4105911" y="32647"/>
                </a:lnTo>
                <a:lnTo>
                  <a:pt x="4105911" y="54411"/>
                </a:lnTo>
                <a:lnTo>
                  <a:pt x="4084146" y="54411"/>
                </a:lnTo>
                <a:close/>
                <a:moveTo>
                  <a:pt x="4029734" y="32647"/>
                </a:moveTo>
                <a:lnTo>
                  <a:pt x="4051499" y="32647"/>
                </a:lnTo>
                <a:lnTo>
                  <a:pt x="4051499" y="54411"/>
                </a:lnTo>
                <a:lnTo>
                  <a:pt x="4029734" y="54411"/>
                </a:lnTo>
                <a:close/>
                <a:moveTo>
                  <a:pt x="3953558" y="32647"/>
                </a:moveTo>
                <a:lnTo>
                  <a:pt x="3975323" y="32647"/>
                </a:lnTo>
                <a:lnTo>
                  <a:pt x="3975323" y="54411"/>
                </a:lnTo>
                <a:lnTo>
                  <a:pt x="3953558" y="54411"/>
                </a:lnTo>
                <a:close/>
                <a:moveTo>
                  <a:pt x="3920911" y="32647"/>
                </a:moveTo>
                <a:lnTo>
                  <a:pt x="3936147" y="32647"/>
                </a:lnTo>
                <a:lnTo>
                  <a:pt x="3936147" y="54411"/>
                </a:lnTo>
                <a:lnTo>
                  <a:pt x="3920911" y="54411"/>
                </a:lnTo>
                <a:close/>
                <a:moveTo>
                  <a:pt x="3881734" y="32647"/>
                </a:moveTo>
                <a:lnTo>
                  <a:pt x="3896970" y="32647"/>
                </a:lnTo>
                <a:lnTo>
                  <a:pt x="3896970" y="54411"/>
                </a:lnTo>
                <a:lnTo>
                  <a:pt x="3881734" y="54411"/>
                </a:lnTo>
                <a:close/>
                <a:moveTo>
                  <a:pt x="3844734" y="32647"/>
                </a:moveTo>
                <a:lnTo>
                  <a:pt x="3866499" y="32647"/>
                </a:lnTo>
                <a:lnTo>
                  <a:pt x="3866499" y="54411"/>
                </a:lnTo>
                <a:lnTo>
                  <a:pt x="3844734" y="54411"/>
                </a:lnTo>
                <a:close/>
                <a:moveTo>
                  <a:pt x="3803381" y="32647"/>
                </a:moveTo>
                <a:lnTo>
                  <a:pt x="3818617" y="32647"/>
                </a:lnTo>
                <a:lnTo>
                  <a:pt x="3818617" y="54411"/>
                </a:lnTo>
                <a:lnTo>
                  <a:pt x="3803381" y="54411"/>
                </a:lnTo>
                <a:close/>
                <a:moveTo>
                  <a:pt x="3768558" y="32647"/>
                </a:moveTo>
                <a:lnTo>
                  <a:pt x="3790323" y="32647"/>
                </a:lnTo>
                <a:lnTo>
                  <a:pt x="3790323" y="54411"/>
                </a:lnTo>
                <a:lnTo>
                  <a:pt x="3768558" y="54411"/>
                </a:lnTo>
                <a:close/>
                <a:moveTo>
                  <a:pt x="3725028" y="32647"/>
                </a:moveTo>
                <a:lnTo>
                  <a:pt x="3746793" y="32647"/>
                </a:lnTo>
                <a:lnTo>
                  <a:pt x="3746793" y="54411"/>
                </a:lnTo>
                <a:lnTo>
                  <a:pt x="3725028" y="54411"/>
                </a:lnTo>
                <a:close/>
                <a:moveTo>
                  <a:pt x="3648852" y="32647"/>
                </a:moveTo>
                <a:lnTo>
                  <a:pt x="3670617" y="32647"/>
                </a:lnTo>
                <a:lnTo>
                  <a:pt x="3670617" y="54411"/>
                </a:lnTo>
                <a:lnTo>
                  <a:pt x="3648852" y="54411"/>
                </a:lnTo>
                <a:close/>
                <a:moveTo>
                  <a:pt x="3605323" y="32647"/>
                </a:moveTo>
                <a:lnTo>
                  <a:pt x="3627088" y="32647"/>
                </a:lnTo>
                <a:lnTo>
                  <a:pt x="3627088" y="54411"/>
                </a:lnTo>
                <a:lnTo>
                  <a:pt x="3605323" y="54411"/>
                </a:lnTo>
                <a:close/>
                <a:moveTo>
                  <a:pt x="3572676" y="32647"/>
                </a:moveTo>
                <a:lnTo>
                  <a:pt x="3594441" y="32647"/>
                </a:lnTo>
                <a:lnTo>
                  <a:pt x="3594441" y="54411"/>
                </a:lnTo>
                <a:lnTo>
                  <a:pt x="3572676" y="54411"/>
                </a:lnTo>
                <a:close/>
                <a:moveTo>
                  <a:pt x="3538940" y="32647"/>
                </a:moveTo>
                <a:lnTo>
                  <a:pt x="3554176" y="32647"/>
                </a:lnTo>
                <a:lnTo>
                  <a:pt x="3554176" y="54411"/>
                </a:lnTo>
                <a:lnTo>
                  <a:pt x="3538940" y="54411"/>
                </a:lnTo>
                <a:close/>
                <a:moveTo>
                  <a:pt x="3496499" y="32647"/>
                </a:moveTo>
                <a:lnTo>
                  <a:pt x="3518264" y="32647"/>
                </a:lnTo>
                <a:lnTo>
                  <a:pt x="3518264" y="54411"/>
                </a:lnTo>
                <a:lnTo>
                  <a:pt x="3496499" y="54411"/>
                </a:lnTo>
                <a:close/>
                <a:moveTo>
                  <a:pt x="3452970" y="32647"/>
                </a:moveTo>
                <a:lnTo>
                  <a:pt x="3474735" y="32647"/>
                </a:lnTo>
                <a:lnTo>
                  <a:pt x="3474735" y="54411"/>
                </a:lnTo>
                <a:lnTo>
                  <a:pt x="3452970" y="54411"/>
                </a:lnTo>
                <a:close/>
                <a:moveTo>
                  <a:pt x="3421410" y="32647"/>
                </a:moveTo>
                <a:lnTo>
                  <a:pt x="3436646" y="32647"/>
                </a:lnTo>
                <a:lnTo>
                  <a:pt x="3436646" y="54411"/>
                </a:lnTo>
                <a:lnTo>
                  <a:pt x="3421410" y="54411"/>
                </a:lnTo>
                <a:close/>
                <a:moveTo>
                  <a:pt x="3387676" y="32647"/>
                </a:moveTo>
                <a:lnTo>
                  <a:pt x="3409441" y="32647"/>
                </a:lnTo>
                <a:lnTo>
                  <a:pt x="3409441" y="54411"/>
                </a:lnTo>
                <a:lnTo>
                  <a:pt x="3387676" y="54411"/>
                </a:lnTo>
                <a:close/>
                <a:moveTo>
                  <a:pt x="3333264" y="32647"/>
                </a:moveTo>
                <a:lnTo>
                  <a:pt x="3355029" y="32647"/>
                </a:lnTo>
                <a:lnTo>
                  <a:pt x="3355029" y="54411"/>
                </a:lnTo>
                <a:lnTo>
                  <a:pt x="3333264" y="54411"/>
                </a:lnTo>
                <a:close/>
                <a:moveTo>
                  <a:pt x="3304970" y="32647"/>
                </a:moveTo>
                <a:lnTo>
                  <a:pt x="3320206" y="32647"/>
                </a:lnTo>
                <a:lnTo>
                  <a:pt x="3320206" y="54411"/>
                </a:lnTo>
                <a:lnTo>
                  <a:pt x="3304970" y="54411"/>
                </a:lnTo>
                <a:close/>
                <a:moveTo>
                  <a:pt x="3267970" y="32647"/>
                </a:moveTo>
                <a:lnTo>
                  <a:pt x="3289735" y="32647"/>
                </a:lnTo>
                <a:lnTo>
                  <a:pt x="3289735" y="54411"/>
                </a:lnTo>
                <a:lnTo>
                  <a:pt x="3267970" y="54411"/>
                </a:lnTo>
                <a:close/>
                <a:moveTo>
                  <a:pt x="3224440" y="32647"/>
                </a:moveTo>
                <a:lnTo>
                  <a:pt x="3246205" y="32647"/>
                </a:lnTo>
                <a:lnTo>
                  <a:pt x="3246205" y="54411"/>
                </a:lnTo>
                <a:lnTo>
                  <a:pt x="3224440" y="54411"/>
                </a:lnTo>
                <a:close/>
                <a:moveTo>
                  <a:pt x="3187440" y="32647"/>
                </a:moveTo>
                <a:lnTo>
                  <a:pt x="3202676" y="32647"/>
                </a:lnTo>
                <a:lnTo>
                  <a:pt x="3202676" y="54411"/>
                </a:lnTo>
                <a:lnTo>
                  <a:pt x="3187440" y="54411"/>
                </a:lnTo>
                <a:close/>
                <a:moveTo>
                  <a:pt x="3148264" y="32647"/>
                </a:moveTo>
                <a:lnTo>
                  <a:pt x="3170029" y="32647"/>
                </a:lnTo>
                <a:lnTo>
                  <a:pt x="3170029" y="54411"/>
                </a:lnTo>
                <a:lnTo>
                  <a:pt x="3148264" y="54411"/>
                </a:lnTo>
                <a:close/>
                <a:moveTo>
                  <a:pt x="5362822" y="0"/>
                </a:moveTo>
                <a:cubicBezTo>
                  <a:pt x="5386862" y="0"/>
                  <a:pt x="5406351" y="19489"/>
                  <a:pt x="5406351" y="43529"/>
                </a:cubicBezTo>
                <a:cubicBezTo>
                  <a:pt x="5406351" y="67570"/>
                  <a:pt x="5386862" y="87058"/>
                  <a:pt x="5362822" y="87058"/>
                </a:cubicBezTo>
                <a:cubicBezTo>
                  <a:pt x="5338781" y="87058"/>
                  <a:pt x="5319292" y="67570"/>
                  <a:pt x="5319292" y="43529"/>
                </a:cubicBezTo>
                <a:cubicBezTo>
                  <a:pt x="5319292" y="19489"/>
                  <a:pt x="5338781" y="0"/>
                  <a:pt x="5362822" y="0"/>
                </a:cubicBezTo>
                <a:close/>
                <a:moveTo>
                  <a:pt x="2980674" y="0"/>
                </a:moveTo>
                <a:cubicBezTo>
                  <a:pt x="2998086" y="0"/>
                  <a:pt x="3012234" y="19588"/>
                  <a:pt x="3012234" y="43529"/>
                </a:cubicBezTo>
                <a:cubicBezTo>
                  <a:pt x="3012234" y="67470"/>
                  <a:pt x="2998086" y="87058"/>
                  <a:pt x="2980674" y="87058"/>
                </a:cubicBezTo>
                <a:cubicBezTo>
                  <a:pt x="2963263" y="87058"/>
                  <a:pt x="2949116" y="67470"/>
                  <a:pt x="2949116" y="43529"/>
                </a:cubicBezTo>
                <a:cubicBezTo>
                  <a:pt x="2949116" y="19588"/>
                  <a:pt x="2963263" y="0"/>
                  <a:pt x="2980674" y="0"/>
                </a:cubicBezTo>
                <a:close/>
              </a:path>
            </a:pathLst>
          </a:custGeom>
          <a:gradFill>
            <a:gsLst>
              <a:gs pos="3846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  <a:gs pos="5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4967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A-矩形 2">
            <a:extLst>
              <a:ext uri="{FF2B5EF4-FFF2-40B4-BE49-F238E27FC236}">
                <a16:creationId xmlns:a16="http://schemas.microsoft.com/office/drawing/2014/main" id="{5D23E7FF-3E96-4369-9054-C3A19393C40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12928" y="2778528"/>
            <a:ext cx="3916457" cy="1364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spc="300" dirty="0">
                <a:solidFill>
                  <a:schemeClr val="bg1"/>
                </a:solidFill>
                <a:effectLst/>
                <a:ea typeface="+mj-ea"/>
              </a:rPr>
              <a:t>选择</a:t>
            </a:r>
            <a:r>
              <a:rPr lang="en-US" altLang="zh-CN" sz="3600" spc="300" dirty="0">
                <a:solidFill>
                  <a:schemeClr val="bg1"/>
                </a:solidFill>
                <a:effectLst/>
                <a:ea typeface="+mj-ea"/>
              </a:rPr>
              <a:t>jpg</a:t>
            </a:r>
            <a:r>
              <a:rPr lang="zh-CN" altLang="en-US" sz="3600" spc="300" dirty="0">
                <a:solidFill>
                  <a:schemeClr val="bg1"/>
                </a:solidFill>
                <a:effectLst/>
                <a:ea typeface="+mj-ea"/>
              </a:rPr>
              <a:t>图像上传</a:t>
            </a:r>
            <a:endParaRPr lang="en-US" altLang="zh-CN" sz="3600" spc="300" dirty="0">
              <a:solidFill>
                <a:schemeClr val="bg1"/>
              </a:solidFill>
              <a:effectLst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3600" spc="300" dirty="0">
                <a:solidFill>
                  <a:schemeClr val="bg1"/>
                </a:solidFill>
                <a:ea typeface="+mj-ea"/>
              </a:rPr>
              <a:t>替换账户头像</a:t>
            </a:r>
            <a:endParaRPr lang="en-US" altLang="zh-CN" sz="3600" spc="300" dirty="0">
              <a:solidFill>
                <a:schemeClr val="bg1"/>
              </a:solidFill>
              <a:effectLst/>
              <a:ea typeface="+mj-ea"/>
            </a:endParaRPr>
          </a:p>
        </p:txBody>
      </p:sp>
      <p:grpSp>
        <p:nvGrpSpPr>
          <p:cNvPr id="296" name="PA-组合 154">
            <a:extLst>
              <a:ext uri="{FF2B5EF4-FFF2-40B4-BE49-F238E27FC236}">
                <a16:creationId xmlns:a16="http://schemas.microsoft.com/office/drawing/2014/main" id="{7F363005-53BE-4FF5-8E3E-5701E17CA11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-1092082" y="2240267"/>
            <a:ext cx="6340680" cy="262600"/>
            <a:chOff x="-1310452" y="2192494"/>
            <a:chExt cx="6340680" cy="262600"/>
          </a:xfrm>
        </p:grpSpPr>
        <p:sp>
          <p:nvSpPr>
            <p:cNvPr id="297" name="PA-圆角矩形 146">
              <a:extLst>
                <a:ext uri="{FF2B5EF4-FFF2-40B4-BE49-F238E27FC236}">
                  <a16:creationId xmlns:a16="http://schemas.microsoft.com/office/drawing/2014/main" id="{D38114C6-4FC6-47D6-8828-EB9F4183FCB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5400000" flipH="1">
              <a:off x="666986" y="215058"/>
              <a:ext cx="55850" cy="401072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44000">
                  <a:schemeClr val="bg1">
                    <a:alpha val="20000"/>
                  </a:schemeClr>
                </a:gs>
                <a:gs pos="69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98" name="PA-圆角矩形 147">
              <a:extLst>
                <a:ext uri="{FF2B5EF4-FFF2-40B4-BE49-F238E27FC236}">
                  <a16:creationId xmlns:a16="http://schemas.microsoft.com/office/drawing/2014/main" id="{77ACCA96-5225-4367-AA9F-5CE6637DA03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5400000" flipH="1">
              <a:off x="2866452" y="2153299"/>
              <a:ext cx="55850" cy="1342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11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71" b="0" i="0" u="none" strike="noStrike" kern="1200" cap="none" spc="0" normalizeH="0" baseline="0" noProof="0" dirty="0">
                <a:ln>
                  <a:noFill/>
                </a:ln>
                <a:solidFill>
                  <a:srgbClr val="59EEF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9" name="PA-圆角矩形 148">
              <a:extLst>
                <a:ext uri="{FF2B5EF4-FFF2-40B4-BE49-F238E27FC236}">
                  <a16:creationId xmlns:a16="http://schemas.microsoft.com/office/drawing/2014/main" id="{EA9517BB-FD5C-4D2D-A79A-B2C3ECA125A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rot="5400000" flipH="1">
              <a:off x="3464099" y="888964"/>
              <a:ext cx="44746" cy="308751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68000">
                  <a:schemeClr val="accent3">
                    <a:alpha val="1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300" name="PA-组合 155">
            <a:extLst>
              <a:ext uri="{FF2B5EF4-FFF2-40B4-BE49-F238E27FC236}">
                <a16:creationId xmlns:a16="http://schemas.microsoft.com/office/drawing/2014/main" id="{90A1856E-99E9-4ABC-8C04-B35B87BE209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723" y="4611858"/>
            <a:ext cx="5625242" cy="541100"/>
            <a:chOff x="-595016" y="3980729"/>
            <a:chExt cx="5625242" cy="541100"/>
          </a:xfrm>
        </p:grpSpPr>
        <p:sp>
          <p:nvSpPr>
            <p:cNvPr id="301" name="PA-圆角矩形 149">
              <a:extLst>
                <a:ext uri="{FF2B5EF4-FFF2-40B4-BE49-F238E27FC236}">
                  <a16:creationId xmlns:a16="http://schemas.microsoft.com/office/drawing/2014/main" id="{0E8CFCE1-F92E-406F-B66A-811793038B0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5400000" flipH="1">
              <a:off x="943189" y="2447323"/>
              <a:ext cx="55850" cy="313225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AF3D6">
                    <a:alpha val="50000"/>
                  </a:srgbClr>
                </a:gs>
                <a:gs pos="75000">
                  <a:srgbClr val="FAF3D6">
                    <a:alpha val="0"/>
                  </a:srgbClr>
                </a:gs>
              </a:gsLst>
              <a:lin ang="5400000" scaled="1"/>
            </a:gradFill>
            <a:ln w="61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2" name="PA-圆角矩形 150">
              <a:extLst>
                <a:ext uri="{FF2B5EF4-FFF2-40B4-BE49-F238E27FC236}">
                  <a16:creationId xmlns:a16="http://schemas.microsoft.com/office/drawing/2014/main" id="{185F7957-EE0E-4BA6-82DC-A7A8A8AE5C9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5400000" flipH="1">
              <a:off x="3201538" y="2430542"/>
              <a:ext cx="55850" cy="36015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68000">
                  <a:schemeClr val="accent3">
                    <a:alpha val="1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03" name="PA-圆角矩形 151">
              <a:extLst>
                <a:ext uri="{FF2B5EF4-FFF2-40B4-BE49-F238E27FC236}">
                  <a16:creationId xmlns:a16="http://schemas.microsoft.com/office/drawing/2014/main" id="{1198ABDC-6172-4DB1-9D40-4157F8C724A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5400000" flipH="1">
              <a:off x="2696978" y="3941534"/>
              <a:ext cx="55850" cy="1342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11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7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4" name="PA-圆角矩形 152">
              <a:extLst>
                <a:ext uri="{FF2B5EF4-FFF2-40B4-BE49-F238E27FC236}">
                  <a16:creationId xmlns:a16="http://schemas.microsoft.com/office/drawing/2014/main" id="{BFC4F9BF-EDC7-46B3-AA68-083C0275310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5400000" flipH="1">
              <a:off x="1000902" y="3467489"/>
              <a:ext cx="103245" cy="200543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68000">
                  <a:schemeClr val="accent3">
                    <a:alpha val="1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80869364-88E5-4447-87F0-59D12B4205B8}"/>
              </a:ext>
            </a:extLst>
          </p:cNvPr>
          <p:cNvGrpSpPr/>
          <p:nvPr/>
        </p:nvGrpSpPr>
        <p:grpSpPr>
          <a:xfrm>
            <a:off x="6943403" y="791314"/>
            <a:ext cx="4010726" cy="5002909"/>
            <a:chOff x="7321177" y="574026"/>
            <a:chExt cx="3492642" cy="451719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1DAD6AC-D493-441F-9CA3-543FA309A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2" t="-1" r="2432" b="26278"/>
            <a:stretch/>
          </p:blipFill>
          <p:spPr>
            <a:xfrm>
              <a:off x="7321177" y="2458120"/>
              <a:ext cx="3153682" cy="50563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E980417-34B9-4F57-8B80-2BC9AAE0A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9" b="-2030"/>
            <a:stretch/>
          </p:blipFill>
          <p:spPr>
            <a:xfrm>
              <a:off x="7321177" y="2963752"/>
              <a:ext cx="3492642" cy="212747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069F699-119E-447B-9F07-DE9DCAA5D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1177" y="574026"/>
              <a:ext cx="3045522" cy="18840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6113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BABAC2C4-E5D9-4617-96BF-4A188721953A}"/>
              </a:ext>
            </a:extLst>
          </p:cNvPr>
          <p:cNvSpPr txBox="1"/>
          <p:nvPr/>
        </p:nvSpPr>
        <p:spPr>
          <a:xfrm>
            <a:off x="3357109" y="205040"/>
            <a:ext cx="547778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1300" spc="-300" dirty="0">
                <a:ln>
                  <a:gradFill>
                    <a:gsLst>
                      <a:gs pos="0">
                        <a:schemeClr val="accent3"/>
                      </a:gs>
                      <a:gs pos="4000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3">
                        <a:alpha val="50000"/>
                      </a:schemeClr>
                    </a:gs>
                    <a:gs pos="80000">
                      <a:schemeClr val="accent3">
                        <a:alpha val="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rPr>
              <a:t>09</a:t>
            </a:r>
            <a:endParaRPr lang="zh-CN" altLang="en-US" sz="41300" spc="-300" dirty="0">
              <a:ln>
                <a:gradFill>
                  <a:gsLst>
                    <a:gs pos="0">
                      <a:schemeClr val="accent3"/>
                    </a:gs>
                    <a:gs pos="40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chemeClr val="accent3">
                      <a:alpha val="50000"/>
                    </a:schemeClr>
                  </a:gs>
                  <a:gs pos="80000">
                    <a:schemeClr val="accent3">
                      <a:alpha val="0"/>
                    </a:schemeClr>
                  </a:gs>
                </a:gsLst>
                <a:lin ang="5400000" scaled="0"/>
              </a:gradFill>
              <a:latin typeface="+mj-ea"/>
              <a:ea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545209-64BA-4BBF-BDAA-FE6131E72006}"/>
              </a:ext>
            </a:extLst>
          </p:cNvPr>
          <p:cNvSpPr txBox="1"/>
          <p:nvPr/>
        </p:nvSpPr>
        <p:spPr>
          <a:xfrm>
            <a:off x="4464787" y="2627086"/>
            <a:ext cx="3262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54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schemeClr val="bg1"/>
                    </a:gs>
                    <a:gs pos="27000">
                      <a:schemeClr val="bg1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schemeClr val="bg1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抽卡模拟</a:t>
            </a:r>
          </a:p>
        </p:txBody>
      </p:sp>
      <p:pic>
        <p:nvPicPr>
          <p:cNvPr id="24" name="PA-图片 4">
            <a:extLst>
              <a:ext uri="{FF2B5EF4-FFF2-40B4-BE49-F238E27FC236}">
                <a16:creationId xmlns:a16="http://schemas.microsoft.com/office/drawing/2014/main" id="{3998AE89-9CF0-4B2D-B492-F37F30CC72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sp>
        <p:nvSpPr>
          <p:cNvPr id="26" name="PA-任意多边形 681">
            <a:extLst>
              <a:ext uri="{FF2B5EF4-FFF2-40B4-BE49-F238E27FC236}">
                <a16:creationId xmlns:a16="http://schemas.microsoft.com/office/drawing/2014/main" id="{8FA3A00A-1A74-4CAE-BB94-610250BEFBAF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 rot="2700000" flipV="1">
            <a:off x="1185777" y="2451920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7" name="PA-任意多边形 679">
            <a:extLst>
              <a:ext uri="{FF2B5EF4-FFF2-40B4-BE49-F238E27FC236}">
                <a16:creationId xmlns:a16="http://schemas.microsoft.com/office/drawing/2014/main" id="{710C0703-BBEB-4771-9ABA-00326D0154A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 rot="5400000">
            <a:off x="2296878" y="1658376"/>
            <a:ext cx="743053" cy="1032167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8" name="PA-任意多边形 681">
            <a:extLst>
              <a:ext uri="{FF2B5EF4-FFF2-40B4-BE49-F238E27FC236}">
                <a16:creationId xmlns:a16="http://schemas.microsoft.com/office/drawing/2014/main" id="{A6C806FC-A663-4DBA-9F5D-B585FDF3B592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 rot="2700000" flipH="1">
            <a:off x="8397343" y="1290744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9" name="PA-任意多边形 679">
            <a:extLst>
              <a:ext uri="{FF2B5EF4-FFF2-40B4-BE49-F238E27FC236}">
                <a16:creationId xmlns:a16="http://schemas.microsoft.com/office/drawing/2014/main" id="{310A338C-E753-4D42-9D34-4F188CF64F65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 rot="5400000" flipH="1" flipV="1">
            <a:off x="8656734" y="3423318"/>
            <a:ext cx="743054" cy="1032168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1D72E4E-85BC-45FD-A2A8-91F4FD47DD82}"/>
              </a:ext>
            </a:extLst>
          </p:cNvPr>
          <p:cNvCxnSpPr/>
          <p:nvPr/>
        </p:nvCxnSpPr>
        <p:spPr>
          <a:xfrm>
            <a:off x="713540" y="43109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CFD0563-3442-4B42-A4DD-2BAAAFA4D110}"/>
              </a:ext>
            </a:extLst>
          </p:cNvPr>
          <p:cNvCxnSpPr/>
          <p:nvPr/>
        </p:nvCxnSpPr>
        <p:spPr>
          <a:xfrm>
            <a:off x="9314926" y="5370471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4AF90CD-318B-446C-B425-7872DD766F7D}"/>
              </a:ext>
            </a:extLst>
          </p:cNvPr>
          <p:cNvCxnSpPr/>
          <p:nvPr/>
        </p:nvCxnSpPr>
        <p:spPr>
          <a:xfrm>
            <a:off x="11163585" y="356787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E40786-759A-4547-8F5A-78533B3F6343}"/>
              </a:ext>
            </a:extLst>
          </p:cNvPr>
          <p:cNvCxnSpPr/>
          <p:nvPr/>
        </p:nvCxnSpPr>
        <p:spPr>
          <a:xfrm>
            <a:off x="9724857" y="27194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EE93677-7885-490C-B20E-3742BDB66E0F}"/>
              </a:ext>
            </a:extLst>
          </p:cNvPr>
          <p:cNvCxnSpPr/>
          <p:nvPr/>
        </p:nvCxnSpPr>
        <p:spPr>
          <a:xfrm>
            <a:off x="1671243" y="2385657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CEBEF9A-A08C-4BF5-B338-C6073AB66EEE}"/>
              </a:ext>
            </a:extLst>
          </p:cNvPr>
          <p:cNvCxnSpPr>
            <a:cxnSpLocks/>
          </p:cNvCxnSpPr>
          <p:nvPr/>
        </p:nvCxnSpPr>
        <p:spPr>
          <a:xfrm>
            <a:off x="2324385" y="4089546"/>
            <a:ext cx="0" cy="521672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856FD66F-C016-4D78-AE69-1F51FE720803}"/>
              </a:ext>
            </a:extLst>
          </p:cNvPr>
          <p:cNvSpPr/>
          <p:nvPr/>
        </p:nvSpPr>
        <p:spPr>
          <a:xfrm>
            <a:off x="1743702" y="3881664"/>
            <a:ext cx="8704596" cy="419814"/>
          </a:xfrm>
          <a:custGeom>
            <a:avLst/>
            <a:gdLst>
              <a:gd name="connsiteX0" fmla="*/ 2735822 w 7987644"/>
              <a:gd name="connsiteY0" fmla="*/ 330824 h 385236"/>
              <a:gd name="connsiteX1" fmla="*/ 3018763 w 7987644"/>
              <a:gd name="connsiteY1" fmla="*/ 330824 h 385236"/>
              <a:gd name="connsiteX2" fmla="*/ 3110175 w 7987644"/>
              <a:gd name="connsiteY2" fmla="*/ 330824 h 385236"/>
              <a:gd name="connsiteX3" fmla="*/ 3982939 w 7987644"/>
              <a:gd name="connsiteY3" fmla="*/ 330824 h 385236"/>
              <a:gd name="connsiteX4" fmla="*/ 5182174 w 7987644"/>
              <a:gd name="connsiteY4" fmla="*/ 330824 h 385236"/>
              <a:gd name="connsiteX5" fmla="*/ 5309497 w 7987644"/>
              <a:gd name="connsiteY5" fmla="*/ 330824 h 385236"/>
              <a:gd name="connsiteX6" fmla="*/ 5705614 w 7987644"/>
              <a:gd name="connsiteY6" fmla="*/ 330824 h 385236"/>
              <a:gd name="connsiteX7" fmla="*/ 5618555 w 7987644"/>
              <a:gd name="connsiteY7" fmla="*/ 385236 h 385236"/>
              <a:gd name="connsiteX8" fmla="*/ 5281203 w 7987644"/>
              <a:gd name="connsiteY8" fmla="*/ 385236 h 385236"/>
              <a:gd name="connsiteX9" fmla="*/ 5183261 w 7987644"/>
              <a:gd name="connsiteY9" fmla="*/ 352589 h 385236"/>
              <a:gd name="connsiteX10" fmla="*/ 3982939 w 7987644"/>
              <a:gd name="connsiteY10" fmla="*/ 352589 h 385236"/>
              <a:gd name="connsiteX11" fmla="*/ 3110175 w 7987644"/>
              <a:gd name="connsiteY11" fmla="*/ 352589 h 385236"/>
              <a:gd name="connsiteX12" fmla="*/ 3039439 w 7987644"/>
              <a:gd name="connsiteY12" fmla="*/ 385236 h 385236"/>
              <a:gd name="connsiteX13" fmla="*/ 2797851 w 7987644"/>
              <a:gd name="connsiteY13" fmla="*/ 385236 h 385236"/>
              <a:gd name="connsiteX14" fmla="*/ 0 w 7987644"/>
              <a:gd name="connsiteY14" fmla="*/ 232883 h 385236"/>
              <a:gd name="connsiteX15" fmla="*/ 3982939 w 7987644"/>
              <a:gd name="connsiteY15" fmla="*/ 232883 h 385236"/>
              <a:gd name="connsiteX16" fmla="*/ 3982940 w 7987644"/>
              <a:gd name="connsiteY16" fmla="*/ 232883 h 385236"/>
              <a:gd name="connsiteX17" fmla="*/ 7987644 w 7987644"/>
              <a:gd name="connsiteY17" fmla="*/ 232883 h 385236"/>
              <a:gd name="connsiteX18" fmla="*/ 7987644 w 7987644"/>
              <a:gd name="connsiteY18" fmla="*/ 243765 h 385236"/>
              <a:gd name="connsiteX19" fmla="*/ 3982940 w 7987644"/>
              <a:gd name="connsiteY19" fmla="*/ 243765 h 385236"/>
              <a:gd name="connsiteX20" fmla="*/ 3982939 w 7987644"/>
              <a:gd name="connsiteY20" fmla="*/ 243765 h 385236"/>
              <a:gd name="connsiteX21" fmla="*/ 0 w 7987644"/>
              <a:gd name="connsiteY21" fmla="*/ 243765 h 385236"/>
              <a:gd name="connsiteX22" fmla="*/ 5158233 w 7987644"/>
              <a:gd name="connsiteY22" fmla="*/ 37000 h 385236"/>
              <a:gd name="connsiteX23" fmla="*/ 5190880 w 7987644"/>
              <a:gd name="connsiteY23" fmla="*/ 37000 h 385236"/>
              <a:gd name="connsiteX24" fmla="*/ 5190880 w 7987644"/>
              <a:gd name="connsiteY24" fmla="*/ 58764 h 385236"/>
              <a:gd name="connsiteX25" fmla="*/ 5158233 w 7987644"/>
              <a:gd name="connsiteY25" fmla="*/ 58764 h 385236"/>
              <a:gd name="connsiteX26" fmla="*/ 5103821 w 7987644"/>
              <a:gd name="connsiteY26" fmla="*/ 37000 h 385236"/>
              <a:gd name="connsiteX27" fmla="*/ 5136468 w 7987644"/>
              <a:gd name="connsiteY27" fmla="*/ 37000 h 385236"/>
              <a:gd name="connsiteX28" fmla="*/ 5136468 w 7987644"/>
              <a:gd name="connsiteY28" fmla="*/ 58764 h 385236"/>
              <a:gd name="connsiteX29" fmla="*/ 5103821 w 7987644"/>
              <a:gd name="connsiteY29" fmla="*/ 58764 h 385236"/>
              <a:gd name="connsiteX30" fmla="*/ 4994998 w 7987644"/>
              <a:gd name="connsiteY30" fmla="*/ 37000 h 385236"/>
              <a:gd name="connsiteX31" fmla="*/ 5027645 w 7987644"/>
              <a:gd name="connsiteY31" fmla="*/ 37000 h 385236"/>
              <a:gd name="connsiteX32" fmla="*/ 5027645 w 7987644"/>
              <a:gd name="connsiteY32" fmla="*/ 58764 h 385236"/>
              <a:gd name="connsiteX33" fmla="*/ 4994998 w 7987644"/>
              <a:gd name="connsiteY33" fmla="*/ 58764 h 385236"/>
              <a:gd name="connsiteX34" fmla="*/ 4940586 w 7987644"/>
              <a:gd name="connsiteY34" fmla="*/ 37000 h 385236"/>
              <a:gd name="connsiteX35" fmla="*/ 4973233 w 7987644"/>
              <a:gd name="connsiteY35" fmla="*/ 37000 h 385236"/>
              <a:gd name="connsiteX36" fmla="*/ 4973233 w 7987644"/>
              <a:gd name="connsiteY36" fmla="*/ 58764 h 385236"/>
              <a:gd name="connsiteX37" fmla="*/ 4940586 w 7987644"/>
              <a:gd name="connsiteY37" fmla="*/ 58764 h 385236"/>
              <a:gd name="connsiteX38" fmla="*/ 4842645 w 7987644"/>
              <a:gd name="connsiteY38" fmla="*/ 37000 h 385236"/>
              <a:gd name="connsiteX39" fmla="*/ 4875292 w 7987644"/>
              <a:gd name="connsiteY39" fmla="*/ 37000 h 385236"/>
              <a:gd name="connsiteX40" fmla="*/ 4875292 w 7987644"/>
              <a:gd name="connsiteY40" fmla="*/ 58764 h 385236"/>
              <a:gd name="connsiteX41" fmla="*/ 4842645 w 7987644"/>
              <a:gd name="connsiteY41" fmla="*/ 58764 h 385236"/>
              <a:gd name="connsiteX42" fmla="*/ 4777351 w 7987644"/>
              <a:gd name="connsiteY42" fmla="*/ 37000 h 385236"/>
              <a:gd name="connsiteX43" fmla="*/ 4809998 w 7987644"/>
              <a:gd name="connsiteY43" fmla="*/ 37000 h 385236"/>
              <a:gd name="connsiteX44" fmla="*/ 4809998 w 7987644"/>
              <a:gd name="connsiteY44" fmla="*/ 58764 h 385236"/>
              <a:gd name="connsiteX45" fmla="*/ 4777351 w 7987644"/>
              <a:gd name="connsiteY45" fmla="*/ 58764 h 385236"/>
              <a:gd name="connsiteX46" fmla="*/ 4679410 w 7987644"/>
              <a:gd name="connsiteY46" fmla="*/ 37000 h 385236"/>
              <a:gd name="connsiteX47" fmla="*/ 4712057 w 7987644"/>
              <a:gd name="connsiteY47" fmla="*/ 37000 h 385236"/>
              <a:gd name="connsiteX48" fmla="*/ 4712057 w 7987644"/>
              <a:gd name="connsiteY48" fmla="*/ 58764 h 385236"/>
              <a:gd name="connsiteX49" fmla="*/ 4679410 w 7987644"/>
              <a:gd name="connsiteY49" fmla="*/ 58764 h 385236"/>
              <a:gd name="connsiteX50" fmla="*/ 4624998 w 7987644"/>
              <a:gd name="connsiteY50" fmla="*/ 37000 h 385236"/>
              <a:gd name="connsiteX51" fmla="*/ 4657645 w 7987644"/>
              <a:gd name="connsiteY51" fmla="*/ 37000 h 385236"/>
              <a:gd name="connsiteX52" fmla="*/ 4657645 w 7987644"/>
              <a:gd name="connsiteY52" fmla="*/ 58764 h 385236"/>
              <a:gd name="connsiteX53" fmla="*/ 4624998 w 7987644"/>
              <a:gd name="connsiteY53" fmla="*/ 58764 h 385236"/>
              <a:gd name="connsiteX54" fmla="*/ 4516175 w 7987644"/>
              <a:gd name="connsiteY54" fmla="*/ 37000 h 385236"/>
              <a:gd name="connsiteX55" fmla="*/ 4548822 w 7987644"/>
              <a:gd name="connsiteY55" fmla="*/ 37000 h 385236"/>
              <a:gd name="connsiteX56" fmla="*/ 4548822 w 7987644"/>
              <a:gd name="connsiteY56" fmla="*/ 58764 h 385236"/>
              <a:gd name="connsiteX57" fmla="*/ 4516175 w 7987644"/>
              <a:gd name="connsiteY57" fmla="*/ 58764 h 385236"/>
              <a:gd name="connsiteX58" fmla="*/ 4461763 w 7987644"/>
              <a:gd name="connsiteY58" fmla="*/ 37000 h 385236"/>
              <a:gd name="connsiteX59" fmla="*/ 4494410 w 7987644"/>
              <a:gd name="connsiteY59" fmla="*/ 37000 h 385236"/>
              <a:gd name="connsiteX60" fmla="*/ 4494410 w 7987644"/>
              <a:gd name="connsiteY60" fmla="*/ 58764 h 385236"/>
              <a:gd name="connsiteX61" fmla="*/ 4461763 w 7987644"/>
              <a:gd name="connsiteY61" fmla="*/ 58764 h 385236"/>
              <a:gd name="connsiteX62" fmla="*/ 4407351 w 7987644"/>
              <a:gd name="connsiteY62" fmla="*/ 37000 h 385236"/>
              <a:gd name="connsiteX63" fmla="*/ 4439998 w 7987644"/>
              <a:gd name="connsiteY63" fmla="*/ 37000 h 385236"/>
              <a:gd name="connsiteX64" fmla="*/ 4439998 w 7987644"/>
              <a:gd name="connsiteY64" fmla="*/ 58764 h 385236"/>
              <a:gd name="connsiteX65" fmla="*/ 4407351 w 7987644"/>
              <a:gd name="connsiteY65" fmla="*/ 58764 h 385236"/>
              <a:gd name="connsiteX66" fmla="*/ 4352939 w 7987644"/>
              <a:gd name="connsiteY66" fmla="*/ 37000 h 385236"/>
              <a:gd name="connsiteX67" fmla="*/ 4385586 w 7987644"/>
              <a:gd name="connsiteY67" fmla="*/ 37000 h 385236"/>
              <a:gd name="connsiteX68" fmla="*/ 4385586 w 7987644"/>
              <a:gd name="connsiteY68" fmla="*/ 58764 h 385236"/>
              <a:gd name="connsiteX69" fmla="*/ 4352939 w 7987644"/>
              <a:gd name="connsiteY69" fmla="*/ 58764 h 385236"/>
              <a:gd name="connsiteX70" fmla="*/ 4298528 w 7987644"/>
              <a:gd name="connsiteY70" fmla="*/ 37000 h 385236"/>
              <a:gd name="connsiteX71" fmla="*/ 4331175 w 7987644"/>
              <a:gd name="connsiteY71" fmla="*/ 37000 h 385236"/>
              <a:gd name="connsiteX72" fmla="*/ 4331175 w 7987644"/>
              <a:gd name="connsiteY72" fmla="*/ 58764 h 385236"/>
              <a:gd name="connsiteX73" fmla="*/ 4298528 w 7987644"/>
              <a:gd name="connsiteY73" fmla="*/ 58764 h 385236"/>
              <a:gd name="connsiteX74" fmla="*/ 4244116 w 7987644"/>
              <a:gd name="connsiteY74" fmla="*/ 37000 h 385236"/>
              <a:gd name="connsiteX75" fmla="*/ 4276763 w 7987644"/>
              <a:gd name="connsiteY75" fmla="*/ 37000 h 385236"/>
              <a:gd name="connsiteX76" fmla="*/ 4276763 w 7987644"/>
              <a:gd name="connsiteY76" fmla="*/ 58764 h 385236"/>
              <a:gd name="connsiteX77" fmla="*/ 4244116 w 7987644"/>
              <a:gd name="connsiteY77" fmla="*/ 58764 h 385236"/>
              <a:gd name="connsiteX78" fmla="*/ 4135292 w 7987644"/>
              <a:gd name="connsiteY78" fmla="*/ 37000 h 385236"/>
              <a:gd name="connsiteX79" fmla="*/ 4167939 w 7987644"/>
              <a:gd name="connsiteY79" fmla="*/ 37000 h 385236"/>
              <a:gd name="connsiteX80" fmla="*/ 4167939 w 7987644"/>
              <a:gd name="connsiteY80" fmla="*/ 58764 h 385236"/>
              <a:gd name="connsiteX81" fmla="*/ 4135292 w 7987644"/>
              <a:gd name="connsiteY81" fmla="*/ 58764 h 385236"/>
              <a:gd name="connsiteX82" fmla="*/ 3982939 w 7987644"/>
              <a:gd name="connsiteY82" fmla="*/ 37000 h 385236"/>
              <a:gd name="connsiteX83" fmla="*/ 4015586 w 7987644"/>
              <a:gd name="connsiteY83" fmla="*/ 37000 h 385236"/>
              <a:gd name="connsiteX84" fmla="*/ 4015586 w 7987644"/>
              <a:gd name="connsiteY84" fmla="*/ 58764 h 385236"/>
              <a:gd name="connsiteX85" fmla="*/ 3982939 w 7987644"/>
              <a:gd name="connsiteY85" fmla="*/ 58764 h 385236"/>
              <a:gd name="connsiteX86" fmla="*/ 3689116 w 7987644"/>
              <a:gd name="connsiteY86" fmla="*/ 37000 h 385236"/>
              <a:gd name="connsiteX87" fmla="*/ 3721763 w 7987644"/>
              <a:gd name="connsiteY87" fmla="*/ 37000 h 385236"/>
              <a:gd name="connsiteX88" fmla="*/ 3721763 w 7987644"/>
              <a:gd name="connsiteY88" fmla="*/ 58764 h 385236"/>
              <a:gd name="connsiteX89" fmla="*/ 3689116 w 7987644"/>
              <a:gd name="connsiteY89" fmla="*/ 58764 h 385236"/>
              <a:gd name="connsiteX90" fmla="*/ 3112352 w 7987644"/>
              <a:gd name="connsiteY90" fmla="*/ 37000 h 385236"/>
              <a:gd name="connsiteX91" fmla="*/ 3144999 w 7987644"/>
              <a:gd name="connsiteY91" fmla="*/ 37000 h 385236"/>
              <a:gd name="connsiteX92" fmla="*/ 3144999 w 7987644"/>
              <a:gd name="connsiteY92" fmla="*/ 58764 h 385236"/>
              <a:gd name="connsiteX93" fmla="*/ 3112352 w 7987644"/>
              <a:gd name="connsiteY93" fmla="*/ 58764 h 385236"/>
              <a:gd name="connsiteX94" fmla="*/ 5052675 w 7987644"/>
              <a:gd name="connsiteY94" fmla="*/ 32647 h 385236"/>
              <a:gd name="connsiteX95" fmla="*/ 5074440 w 7987644"/>
              <a:gd name="connsiteY95" fmla="*/ 32647 h 385236"/>
              <a:gd name="connsiteX96" fmla="*/ 5074440 w 7987644"/>
              <a:gd name="connsiteY96" fmla="*/ 54411 h 385236"/>
              <a:gd name="connsiteX97" fmla="*/ 5052675 w 7987644"/>
              <a:gd name="connsiteY97" fmla="*/ 54411 h 385236"/>
              <a:gd name="connsiteX98" fmla="*/ 4889440 w 7987644"/>
              <a:gd name="connsiteY98" fmla="*/ 32647 h 385236"/>
              <a:gd name="connsiteX99" fmla="*/ 4911205 w 7987644"/>
              <a:gd name="connsiteY99" fmla="*/ 32647 h 385236"/>
              <a:gd name="connsiteX100" fmla="*/ 4911205 w 7987644"/>
              <a:gd name="connsiteY100" fmla="*/ 54411 h 385236"/>
              <a:gd name="connsiteX101" fmla="*/ 4889440 w 7987644"/>
              <a:gd name="connsiteY101" fmla="*/ 54411 h 385236"/>
              <a:gd name="connsiteX102" fmla="*/ 4726204 w 7987644"/>
              <a:gd name="connsiteY102" fmla="*/ 32647 h 385236"/>
              <a:gd name="connsiteX103" fmla="*/ 4747969 w 7987644"/>
              <a:gd name="connsiteY103" fmla="*/ 32647 h 385236"/>
              <a:gd name="connsiteX104" fmla="*/ 4747969 w 7987644"/>
              <a:gd name="connsiteY104" fmla="*/ 54411 h 385236"/>
              <a:gd name="connsiteX105" fmla="*/ 4726204 w 7987644"/>
              <a:gd name="connsiteY105" fmla="*/ 54411 h 385236"/>
              <a:gd name="connsiteX106" fmla="*/ 4562969 w 7987644"/>
              <a:gd name="connsiteY106" fmla="*/ 32647 h 385236"/>
              <a:gd name="connsiteX107" fmla="*/ 4584734 w 7987644"/>
              <a:gd name="connsiteY107" fmla="*/ 32647 h 385236"/>
              <a:gd name="connsiteX108" fmla="*/ 4584734 w 7987644"/>
              <a:gd name="connsiteY108" fmla="*/ 54411 h 385236"/>
              <a:gd name="connsiteX109" fmla="*/ 4562969 w 7987644"/>
              <a:gd name="connsiteY109" fmla="*/ 54411 h 385236"/>
              <a:gd name="connsiteX110" fmla="*/ 4192969 w 7987644"/>
              <a:gd name="connsiteY110" fmla="*/ 32647 h 385236"/>
              <a:gd name="connsiteX111" fmla="*/ 4214734 w 7987644"/>
              <a:gd name="connsiteY111" fmla="*/ 32647 h 385236"/>
              <a:gd name="connsiteX112" fmla="*/ 4214734 w 7987644"/>
              <a:gd name="connsiteY112" fmla="*/ 54411 h 385236"/>
              <a:gd name="connsiteX113" fmla="*/ 4192969 w 7987644"/>
              <a:gd name="connsiteY113" fmla="*/ 54411 h 385236"/>
              <a:gd name="connsiteX114" fmla="*/ 4084146 w 7987644"/>
              <a:gd name="connsiteY114" fmla="*/ 32647 h 385236"/>
              <a:gd name="connsiteX115" fmla="*/ 4105911 w 7987644"/>
              <a:gd name="connsiteY115" fmla="*/ 32647 h 385236"/>
              <a:gd name="connsiteX116" fmla="*/ 4105911 w 7987644"/>
              <a:gd name="connsiteY116" fmla="*/ 54411 h 385236"/>
              <a:gd name="connsiteX117" fmla="*/ 4084146 w 7987644"/>
              <a:gd name="connsiteY117" fmla="*/ 54411 h 385236"/>
              <a:gd name="connsiteX118" fmla="*/ 4029734 w 7987644"/>
              <a:gd name="connsiteY118" fmla="*/ 32647 h 385236"/>
              <a:gd name="connsiteX119" fmla="*/ 4051499 w 7987644"/>
              <a:gd name="connsiteY119" fmla="*/ 32647 h 385236"/>
              <a:gd name="connsiteX120" fmla="*/ 4051499 w 7987644"/>
              <a:gd name="connsiteY120" fmla="*/ 54411 h 385236"/>
              <a:gd name="connsiteX121" fmla="*/ 4029734 w 7987644"/>
              <a:gd name="connsiteY121" fmla="*/ 54411 h 385236"/>
              <a:gd name="connsiteX122" fmla="*/ 3953558 w 7987644"/>
              <a:gd name="connsiteY122" fmla="*/ 32647 h 385236"/>
              <a:gd name="connsiteX123" fmla="*/ 3975323 w 7987644"/>
              <a:gd name="connsiteY123" fmla="*/ 32647 h 385236"/>
              <a:gd name="connsiteX124" fmla="*/ 3975323 w 7987644"/>
              <a:gd name="connsiteY124" fmla="*/ 54411 h 385236"/>
              <a:gd name="connsiteX125" fmla="*/ 3953558 w 7987644"/>
              <a:gd name="connsiteY125" fmla="*/ 54411 h 385236"/>
              <a:gd name="connsiteX126" fmla="*/ 3920911 w 7987644"/>
              <a:gd name="connsiteY126" fmla="*/ 32647 h 385236"/>
              <a:gd name="connsiteX127" fmla="*/ 3936147 w 7987644"/>
              <a:gd name="connsiteY127" fmla="*/ 32647 h 385236"/>
              <a:gd name="connsiteX128" fmla="*/ 3936147 w 7987644"/>
              <a:gd name="connsiteY128" fmla="*/ 54411 h 385236"/>
              <a:gd name="connsiteX129" fmla="*/ 3920911 w 7987644"/>
              <a:gd name="connsiteY129" fmla="*/ 54411 h 385236"/>
              <a:gd name="connsiteX130" fmla="*/ 3881734 w 7987644"/>
              <a:gd name="connsiteY130" fmla="*/ 32647 h 385236"/>
              <a:gd name="connsiteX131" fmla="*/ 3896970 w 7987644"/>
              <a:gd name="connsiteY131" fmla="*/ 32647 h 385236"/>
              <a:gd name="connsiteX132" fmla="*/ 3896970 w 7987644"/>
              <a:gd name="connsiteY132" fmla="*/ 54411 h 385236"/>
              <a:gd name="connsiteX133" fmla="*/ 3881734 w 7987644"/>
              <a:gd name="connsiteY133" fmla="*/ 54411 h 385236"/>
              <a:gd name="connsiteX134" fmla="*/ 3844734 w 7987644"/>
              <a:gd name="connsiteY134" fmla="*/ 32647 h 385236"/>
              <a:gd name="connsiteX135" fmla="*/ 3866499 w 7987644"/>
              <a:gd name="connsiteY135" fmla="*/ 32647 h 385236"/>
              <a:gd name="connsiteX136" fmla="*/ 3866499 w 7987644"/>
              <a:gd name="connsiteY136" fmla="*/ 54411 h 385236"/>
              <a:gd name="connsiteX137" fmla="*/ 3844734 w 7987644"/>
              <a:gd name="connsiteY137" fmla="*/ 54411 h 385236"/>
              <a:gd name="connsiteX138" fmla="*/ 3803381 w 7987644"/>
              <a:gd name="connsiteY138" fmla="*/ 32647 h 385236"/>
              <a:gd name="connsiteX139" fmla="*/ 3818617 w 7987644"/>
              <a:gd name="connsiteY139" fmla="*/ 32647 h 385236"/>
              <a:gd name="connsiteX140" fmla="*/ 3818617 w 7987644"/>
              <a:gd name="connsiteY140" fmla="*/ 54411 h 385236"/>
              <a:gd name="connsiteX141" fmla="*/ 3803381 w 7987644"/>
              <a:gd name="connsiteY141" fmla="*/ 54411 h 385236"/>
              <a:gd name="connsiteX142" fmla="*/ 3768558 w 7987644"/>
              <a:gd name="connsiteY142" fmla="*/ 32647 h 385236"/>
              <a:gd name="connsiteX143" fmla="*/ 3790323 w 7987644"/>
              <a:gd name="connsiteY143" fmla="*/ 32647 h 385236"/>
              <a:gd name="connsiteX144" fmla="*/ 3790323 w 7987644"/>
              <a:gd name="connsiteY144" fmla="*/ 54411 h 385236"/>
              <a:gd name="connsiteX145" fmla="*/ 3768558 w 7987644"/>
              <a:gd name="connsiteY145" fmla="*/ 54411 h 385236"/>
              <a:gd name="connsiteX146" fmla="*/ 3725028 w 7987644"/>
              <a:gd name="connsiteY146" fmla="*/ 32647 h 385236"/>
              <a:gd name="connsiteX147" fmla="*/ 3746793 w 7987644"/>
              <a:gd name="connsiteY147" fmla="*/ 32647 h 385236"/>
              <a:gd name="connsiteX148" fmla="*/ 3746793 w 7987644"/>
              <a:gd name="connsiteY148" fmla="*/ 54411 h 385236"/>
              <a:gd name="connsiteX149" fmla="*/ 3725028 w 7987644"/>
              <a:gd name="connsiteY149" fmla="*/ 54411 h 385236"/>
              <a:gd name="connsiteX150" fmla="*/ 3648852 w 7987644"/>
              <a:gd name="connsiteY150" fmla="*/ 32647 h 385236"/>
              <a:gd name="connsiteX151" fmla="*/ 3670617 w 7987644"/>
              <a:gd name="connsiteY151" fmla="*/ 32647 h 385236"/>
              <a:gd name="connsiteX152" fmla="*/ 3670617 w 7987644"/>
              <a:gd name="connsiteY152" fmla="*/ 54411 h 385236"/>
              <a:gd name="connsiteX153" fmla="*/ 3648852 w 7987644"/>
              <a:gd name="connsiteY153" fmla="*/ 54411 h 385236"/>
              <a:gd name="connsiteX154" fmla="*/ 3605323 w 7987644"/>
              <a:gd name="connsiteY154" fmla="*/ 32647 h 385236"/>
              <a:gd name="connsiteX155" fmla="*/ 3627088 w 7987644"/>
              <a:gd name="connsiteY155" fmla="*/ 32647 h 385236"/>
              <a:gd name="connsiteX156" fmla="*/ 3627088 w 7987644"/>
              <a:gd name="connsiteY156" fmla="*/ 54411 h 385236"/>
              <a:gd name="connsiteX157" fmla="*/ 3605323 w 7987644"/>
              <a:gd name="connsiteY157" fmla="*/ 54411 h 385236"/>
              <a:gd name="connsiteX158" fmla="*/ 3572676 w 7987644"/>
              <a:gd name="connsiteY158" fmla="*/ 32647 h 385236"/>
              <a:gd name="connsiteX159" fmla="*/ 3594441 w 7987644"/>
              <a:gd name="connsiteY159" fmla="*/ 32647 h 385236"/>
              <a:gd name="connsiteX160" fmla="*/ 3594441 w 7987644"/>
              <a:gd name="connsiteY160" fmla="*/ 54411 h 385236"/>
              <a:gd name="connsiteX161" fmla="*/ 3572676 w 7987644"/>
              <a:gd name="connsiteY161" fmla="*/ 54411 h 385236"/>
              <a:gd name="connsiteX162" fmla="*/ 3538940 w 7987644"/>
              <a:gd name="connsiteY162" fmla="*/ 32647 h 385236"/>
              <a:gd name="connsiteX163" fmla="*/ 3554176 w 7987644"/>
              <a:gd name="connsiteY163" fmla="*/ 32647 h 385236"/>
              <a:gd name="connsiteX164" fmla="*/ 3554176 w 7987644"/>
              <a:gd name="connsiteY164" fmla="*/ 54411 h 385236"/>
              <a:gd name="connsiteX165" fmla="*/ 3538940 w 7987644"/>
              <a:gd name="connsiteY165" fmla="*/ 54411 h 385236"/>
              <a:gd name="connsiteX166" fmla="*/ 3496499 w 7987644"/>
              <a:gd name="connsiteY166" fmla="*/ 32647 h 385236"/>
              <a:gd name="connsiteX167" fmla="*/ 3518264 w 7987644"/>
              <a:gd name="connsiteY167" fmla="*/ 32647 h 385236"/>
              <a:gd name="connsiteX168" fmla="*/ 3518264 w 7987644"/>
              <a:gd name="connsiteY168" fmla="*/ 54411 h 385236"/>
              <a:gd name="connsiteX169" fmla="*/ 3496499 w 7987644"/>
              <a:gd name="connsiteY169" fmla="*/ 54411 h 385236"/>
              <a:gd name="connsiteX170" fmla="*/ 3452970 w 7987644"/>
              <a:gd name="connsiteY170" fmla="*/ 32647 h 385236"/>
              <a:gd name="connsiteX171" fmla="*/ 3474735 w 7987644"/>
              <a:gd name="connsiteY171" fmla="*/ 32647 h 385236"/>
              <a:gd name="connsiteX172" fmla="*/ 3474735 w 7987644"/>
              <a:gd name="connsiteY172" fmla="*/ 54411 h 385236"/>
              <a:gd name="connsiteX173" fmla="*/ 3452970 w 7987644"/>
              <a:gd name="connsiteY173" fmla="*/ 54411 h 385236"/>
              <a:gd name="connsiteX174" fmla="*/ 3421410 w 7987644"/>
              <a:gd name="connsiteY174" fmla="*/ 32647 h 385236"/>
              <a:gd name="connsiteX175" fmla="*/ 3436646 w 7987644"/>
              <a:gd name="connsiteY175" fmla="*/ 32647 h 385236"/>
              <a:gd name="connsiteX176" fmla="*/ 3436646 w 7987644"/>
              <a:gd name="connsiteY176" fmla="*/ 54411 h 385236"/>
              <a:gd name="connsiteX177" fmla="*/ 3421410 w 7987644"/>
              <a:gd name="connsiteY177" fmla="*/ 54411 h 385236"/>
              <a:gd name="connsiteX178" fmla="*/ 3387676 w 7987644"/>
              <a:gd name="connsiteY178" fmla="*/ 32647 h 385236"/>
              <a:gd name="connsiteX179" fmla="*/ 3409441 w 7987644"/>
              <a:gd name="connsiteY179" fmla="*/ 32647 h 385236"/>
              <a:gd name="connsiteX180" fmla="*/ 3409441 w 7987644"/>
              <a:gd name="connsiteY180" fmla="*/ 54411 h 385236"/>
              <a:gd name="connsiteX181" fmla="*/ 3387676 w 7987644"/>
              <a:gd name="connsiteY181" fmla="*/ 54411 h 385236"/>
              <a:gd name="connsiteX182" fmla="*/ 3333264 w 7987644"/>
              <a:gd name="connsiteY182" fmla="*/ 32647 h 385236"/>
              <a:gd name="connsiteX183" fmla="*/ 3355029 w 7987644"/>
              <a:gd name="connsiteY183" fmla="*/ 32647 h 385236"/>
              <a:gd name="connsiteX184" fmla="*/ 3355029 w 7987644"/>
              <a:gd name="connsiteY184" fmla="*/ 54411 h 385236"/>
              <a:gd name="connsiteX185" fmla="*/ 3333264 w 7987644"/>
              <a:gd name="connsiteY185" fmla="*/ 54411 h 385236"/>
              <a:gd name="connsiteX186" fmla="*/ 3304970 w 7987644"/>
              <a:gd name="connsiteY186" fmla="*/ 32647 h 385236"/>
              <a:gd name="connsiteX187" fmla="*/ 3320206 w 7987644"/>
              <a:gd name="connsiteY187" fmla="*/ 32647 h 385236"/>
              <a:gd name="connsiteX188" fmla="*/ 3320206 w 7987644"/>
              <a:gd name="connsiteY188" fmla="*/ 54411 h 385236"/>
              <a:gd name="connsiteX189" fmla="*/ 3304970 w 7987644"/>
              <a:gd name="connsiteY189" fmla="*/ 54411 h 385236"/>
              <a:gd name="connsiteX190" fmla="*/ 3267970 w 7987644"/>
              <a:gd name="connsiteY190" fmla="*/ 32647 h 385236"/>
              <a:gd name="connsiteX191" fmla="*/ 3289735 w 7987644"/>
              <a:gd name="connsiteY191" fmla="*/ 32647 h 385236"/>
              <a:gd name="connsiteX192" fmla="*/ 3289735 w 7987644"/>
              <a:gd name="connsiteY192" fmla="*/ 54411 h 385236"/>
              <a:gd name="connsiteX193" fmla="*/ 3267970 w 7987644"/>
              <a:gd name="connsiteY193" fmla="*/ 54411 h 385236"/>
              <a:gd name="connsiteX194" fmla="*/ 3224440 w 7987644"/>
              <a:gd name="connsiteY194" fmla="*/ 32647 h 385236"/>
              <a:gd name="connsiteX195" fmla="*/ 3246205 w 7987644"/>
              <a:gd name="connsiteY195" fmla="*/ 32647 h 385236"/>
              <a:gd name="connsiteX196" fmla="*/ 3246205 w 7987644"/>
              <a:gd name="connsiteY196" fmla="*/ 54411 h 385236"/>
              <a:gd name="connsiteX197" fmla="*/ 3224440 w 7987644"/>
              <a:gd name="connsiteY197" fmla="*/ 54411 h 385236"/>
              <a:gd name="connsiteX198" fmla="*/ 3187440 w 7987644"/>
              <a:gd name="connsiteY198" fmla="*/ 32647 h 385236"/>
              <a:gd name="connsiteX199" fmla="*/ 3202676 w 7987644"/>
              <a:gd name="connsiteY199" fmla="*/ 32647 h 385236"/>
              <a:gd name="connsiteX200" fmla="*/ 3202676 w 7987644"/>
              <a:gd name="connsiteY200" fmla="*/ 54411 h 385236"/>
              <a:gd name="connsiteX201" fmla="*/ 3187440 w 7987644"/>
              <a:gd name="connsiteY201" fmla="*/ 54411 h 385236"/>
              <a:gd name="connsiteX202" fmla="*/ 3148264 w 7987644"/>
              <a:gd name="connsiteY202" fmla="*/ 32647 h 385236"/>
              <a:gd name="connsiteX203" fmla="*/ 3170029 w 7987644"/>
              <a:gd name="connsiteY203" fmla="*/ 32647 h 385236"/>
              <a:gd name="connsiteX204" fmla="*/ 3170029 w 7987644"/>
              <a:gd name="connsiteY204" fmla="*/ 54411 h 385236"/>
              <a:gd name="connsiteX205" fmla="*/ 3148264 w 7987644"/>
              <a:gd name="connsiteY205" fmla="*/ 54411 h 385236"/>
              <a:gd name="connsiteX206" fmla="*/ 5362822 w 7987644"/>
              <a:gd name="connsiteY206" fmla="*/ 0 h 385236"/>
              <a:gd name="connsiteX207" fmla="*/ 5406351 w 7987644"/>
              <a:gd name="connsiteY207" fmla="*/ 43529 h 385236"/>
              <a:gd name="connsiteX208" fmla="*/ 5362822 w 7987644"/>
              <a:gd name="connsiteY208" fmla="*/ 87058 h 385236"/>
              <a:gd name="connsiteX209" fmla="*/ 5319292 w 7987644"/>
              <a:gd name="connsiteY209" fmla="*/ 43529 h 385236"/>
              <a:gd name="connsiteX210" fmla="*/ 5362822 w 7987644"/>
              <a:gd name="connsiteY210" fmla="*/ 0 h 385236"/>
              <a:gd name="connsiteX211" fmla="*/ 2980674 w 7987644"/>
              <a:gd name="connsiteY211" fmla="*/ 0 h 385236"/>
              <a:gd name="connsiteX212" fmla="*/ 3012234 w 7987644"/>
              <a:gd name="connsiteY212" fmla="*/ 43529 h 385236"/>
              <a:gd name="connsiteX213" fmla="*/ 2980674 w 7987644"/>
              <a:gd name="connsiteY213" fmla="*/ 87058 h 385236"/>
              <a:gd name="connsiteX214" fmla="*/ 2949116 w 7987644"/>
              <a:gd name="connsiteY214" fmla="*/ 43529 h 385236"/>
              <a:gd name="connsiteX215" fmla="*/ 2980674 w 7987644"/>
              <a:gd name="connsiteY215" fmla="*/ 0 h 38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987644" h="385236">
                <a:moveTo>
                  <a:pt x="2735822" y="330824"/>
                </a:moveTo>
                <a:lnTo>
                  <a:pt x="3018763" y="330824"/>
                </a:lnTo>
                <a:lnTo>
                  <a:pt x="3110175" y="330824"/>
                </a:lnTo>
                <a:lnTo>
                  <a:pt x="3982939" y="330824"/>
                </a:lnTo>
                <a:lnTo>
                  <a:pt x="5182174" y="330824"/>
                </a:lnTo>
                <a:lnTo>
                  <a:pt x="5309497" y="330824"/>
                </a:lnTo>
                <a:lnTo>
                  <a:pt x="5705614" y="330824"/>
                </a:lnTo>
                <a:lnTo>
                  <a:pt x="5618555" y="385236"/>
                </a:lnTo>
                <a:lnTo>
                  <a:pt x="5281203" y="385236"/>
                </a:lnTo>
                <a:lnTo>
                  <a:pt x="5183261" y="352589"/>
                </a:lnTo>
                <a:lnTo>
                  <a:pt x="3982939" y="352589"/>
                </a:lnTo>
                <a:lnTo>
                  <a:pt x="3110175" y="352589"/>
                </a:lnTo>
                <a:lnTo>
                  <a:pt x="3039439" y="385236"/>
                </a:lnTo>
                <a:lnTo>
                  <a:pt x="2797851" y="385236"/>
                </a:lnTo>
                <a:close/>
                <a:moveTo>
                  <a:pt x="0" y="232883"/>
                </a:moveTo>
                <a:lnTo>
                  <a:pt x="3982939" y="232883"/>
                </a:lnTo>
                <a:lnTo>
                  <a:pt x="3982940" y="232883"/>
                </a:lnTo>
                <a:lnTo>
                  <a:pt x="7987644" y="232883"/>
                </a:lnTo>
                <a:lnTo>
                  <a:pt x="7987644" y="243765"/>
                </a:lnTo>
                <a:lnTo>
                  <a:pt x="3982940" y="243765"/>
                </a:lnTo>
                <a:lnTo>
                  <a:pt x="3982939" y="243765"/>
                </a:lnTo>
                <a:lnTo>
                  <a:pt x="0" y="243765"/>
                </a:lnTo>
                <a:close/>
                <a:moveTo>
                  <a:pt x="5158233" y="37000"/>
                </a:moveTo>
                <a:lnTo>
                  <a:pt x="5190880" y="37000"/>
                </a:lnTo>
                <a:lnTo>
                  <a:pt x="5190880" y="58764"/>
                </a:lnTo>
                <a:lnTo>
                  <a:pt x="5158233" y="58764"/>
                </a:lnTo>
                <a:close/>
                <a:moveTo>
                  <a:pt x="5103821" y="37000"/>
                </a:moveTo>
                <a:lnTo>
                  <a:pt x="5136468" y="37000"/>
                </a:lnTo>
                <a:lnTo>
                  <a:pt x="5136468" y="58764"/>
                </a:lnTo>
                <a:lnTo>
                  <a:pt x="5103821" y="58764"/>
                </a:lnTo>
                <a:close/>
                <a:moveTo>
                  <a:pt x="4994998" y="37000"/>
                </a:moveTo>
                <a:lnTo>
                  <a:pt x="5027645" y="37000"/>
                </a:lnTo>
                <a:lnTo>
                  <a:pt x="5027645" y="58764"/>
                </a:lnTo>
                <a:lnTo>
                  <a:pt x="4994998" y="58764"/>
                </a:lnTo>
                <a:close/>
                <a:moveTo>
                  <a:pt x="4940586" y="37000"/>
                </a:moveTo>
                <a:lnTo>
                  <a:pt x="4973233" y="37000"/>
                </a:lnTo>
                <a:lnTo>
                  <a:pt x="4973233" y="58764"/>
                </a:lnTo>
                <a:lnTo>
                  <a:pt x="4940586" y="58764"/>
                </a:lnTo>
                <a:close/>
                <a:moveTo>
                  <a:pt x="4842645" y="37000"/>
                </a:moveTo>
                <a:lnTo>
                  <a:pt x="4875292" y="37000"/>
                </a:lnTo>
                <a:lnTo>
                  <a:pt x="4875292" y="58764"/>
                </a:lnTo>
                <a:lnTo>
                  <a:pt x="4842645" y="58764"/>
                </a:lnTo>
                <a:close/>
                <a:moveTo>
                  <a:pt x="4777351" y="37000"/>
                </a:moveTo>
                <a:lnTo>
                  <a:pt x="4809998" y="37000"/>
                </a:lnTo>
                <a:lnTo>
                  <a:pt x="4809998" y="58764"/>
                </a:lnTo>
                <a:lnTo>
                  <a:pt x="4777351" y="58764"/>
                </a:lnTo>
                <a:close/>
                <a:moveTo>
                  <a:pt x="4679410" y="37000"/>
                </a:moveTo>
                <a:lnTo>
                  <a:pt x="4712057" y="37000"/>
                </a:lnTo>
                <a:lnTo>
                  <a:pt x="4712057" y="58764"/>
                </a:lnTo>
                <a:lnTo>
                  <a:pt x="4679410" y="58764"/>
                </a:lnTo>
                <a:close/>
                <a:moveTo>
                  <a:pt x="4624998" y="37000"/>
                </a:moveTo>
                <a:lnTo>
                  <a:pt x="4657645" y="37000"/>
                </a:lnTo>
                <a:lnTo>
                  <a:pt x="4657645" y="58764"/>
                </a:lnTo>
                <a:lnTo>
                  <a:pt x="4624998" y="58764"/>
                </a:lnTo>
                <a:close/>
                <a:moveTo>
                  <a:pt x="4516175" y="37000"/>
                </a:moveTo>
                <a:lnTo>
                  <a:pt x="4548822" y="37000"/>
                </a:lnTo>
                <a:lnTo>
                  <a:pt x="4548822" y="58764"/>
                </a:lnTo>
                <a:lnTo>
                  <a:pt x="4516175" y="58764"/>
                </a:lnTo>
                <a:close/>
                <a:moveTo>
                  <a:pt x="4461763" y="37000"/>
                </a:moveTo>
                <a:lnTo>
                  <a:pt x="4494410" y="37000"/>
                </a:lnTo>
                <a:lnTo>
                  <a:pt x="4494410" y="58764"/>
                </a:lnTo>
                <a:lnTo>
                  <a:pt x="4461763" y="58764"/>
                </a:lnTo>
                <a:close/>
                <a:moveTo>
                  <a:pt x="4407351" y="37000"/>
                </a:moveTo>
                <a:lnTo>
                  <a:pt x="4439998" y="37000"/>
                </a:lnTo>
                <a:lnTo>
                  <a:pt x="4439998" y="58764"/>
                </a:lnTo>
                <a:lnTo>
                  <a:pt x="4407351" y="58764"/>
                </a:lnTo>
                <a:close/>
                <a:moveTo>
                  <a:pt x="4352939" y="37000"/>
                </a:moveTo>
                <a:lnTo>
                  <a:pt x="4385586" y="37000"/>
                </a:lnTo>
                <a:lnTo>
                  <a:pt x="4385586" y="58764"/>
                </a:lnTo>
                <a:lnTo>
                  <a:pt x="4352939" y="58764"/>
                </a:lnTo>
                <a:close/>
                <a:moveTo>
                  <a:pt x="4298528" y="37000"/>
                </a:moveTo>
                <a:lnTo>
                  <a:pt x="4331175" y="37000"/>
                </a:lnTo>
                <a:lnTo>
                  <a:pt x="4331175" y="58764"/>
                </a:lnTo>
                <a:lnTo>
                  <a:pt x="4298528" y="58764"/>
                </a:lnTo>
                <a:close/>
                <a:moveTo>
                  <a:pt x="4244116" y="37000"/>
                </a:moveTo>
                <a:lnTo>
                  <a:pt x="4276763" y="37000"/>
                </a:lnTo>
                <a:lnTo>
                  <a:pt x="4276763" y="58764"/>
                </a:lnTo>
                <a:lnTo>
                  <a:pt x="4244116" y="58764"/>
                </a:lnTo>
                <a:close/>
                <a:moveTo>
                  <a:pt x="4135292" y="37000"/>
                </a:moveTo>
                <a:lnTo>
                  <a:pt x="4167939" y="37000"/>
                </a:lnTo>
                <a:lnTo>
                  <a:pt x="4167939" y="58764"/>
                </a:lnTo>
                <a:lnTo>
                  <a:pt x="4135292" y="58764"/>
                </a:lnTo>
                <a:close/>
                <a:moveTo>
                  <a:pt x="3982939" y="37000"/>
                </a:moveTo>
                <a:lnTo>
                  <a:pt x="4015586" y="37000"/>
                </a:lnTo>
                <a:lnTo>
                  <a:pt x="4015586" y="58764"/>
                </a:lnTo>
                <a:lnTo>
                  <a:pt x="3982939" y="58764"/>
                </a:lnTo>
                <a:close/>
                <a:moveTo>
                  <a:pt x="3689116" y="37000"/>
                </a:moveTo>
                <a:lnTo>
                  <a:pt x="3721763" y="37000"/>
                </a:lnTo>
                <a:lnTo>
                  <a:pt x="3721763" y="58764"/>
                </a:lnTo>
                <a:lnTo>
                  <a:pt x="3689116" y="58764"/>
                </a:lnTo>
                <a:close/>
                <a:moveTo>
                  <a:pt x="3112352" y="37000"/>
                </a:moveTo>
                <a:lnTo>
                  <a:pt x="3144999" y="37000"/>
                </a:lnTo>
                <a:lnTo>
                  <a:pt x="3144999" y="58764"/>
                </a:lnTo>
                <a:lnTo>
                  <a:pt x="3112352" y="58764"/>
                </a:lnTo>
                <a:close/>
                <a:moveTo>
                  <a:pt x="5052675" y="32647"/>
                </a:moveTo>
                <a:lnTo>
                  <a:pt x="5074440" y="32647"/>
                </a:lnTo>
                <a:lnTo>
                  <a:pt x="5074440" y="54411"/>
                </a:lnTo>
                <a:lnTo>
                  <a:pt x="5052675" y="54411"/>
                </a:lnTo>
                <a:close/>
                <a:moveTo>
                  <a:pt x="4889440" y="32647"/>
                </a:moveTo>
                <a:lnTo>
                  <a:pt x="4911205" y="32647"/>
                </a:lnTo>
                <a:lnTo>
                  <a:pt x="4911205" y="54411"/>
                </a:lnTo>
                <a:lnTo>
                  <a:pt x="4889440" y="54411"/>
                </a:lnTo>
                <a:close/>
                <a:moveTo>
                  <a:pt x="4726204" y="32647"/>
                </a:moveTo>
                <a:lnTo>
                  <a:pt x="4747969" y="32647"/>
                </a:lnTo>
                <a:lnTo>
                  <a:pt x="4747969" y="54411"/>
                </a:lnTo>
                <a:lnTo>
                  <a:pt x="4726204" y="54411"/>
                </a:lnTo>
                <a:close/>
                <a:moveTo>
                  <a:pt x="4562969" y="32647"/>
                </a:moveTo>
                <a:lnTo>
                  <a:pt x="4584734" y="32647"/>
                </a:lnTo>
                <a:lnTo>
                  <a:pt x="4584734" y="54411"/>
                </a:lnTo>
                <a:lnTo>
                  <a:pt x="4562969" y="54411"/>
                </a:lnTo>
                <a:close/>
                <a:moveTo>
                  <a:pt x="4192969" y="32647"/>
                </a:moveTo>
                <a:lnTo>
                  <a:pt x="4214734" y="32647"/>
                </a:lnTo>
                <a:lnTo>
                  <a:pt x="4214734" y="54411"/>
                </a:lnTo>
                <a:lnTo>
                  <a:pt x="4192969" y="54411"/>
                </a:lnTo>
                <a:close/>
                <a:moveTo>
                  <a:pt x="4084146" y="32647"/>
                </a:moveTo>
                <a:lnTo>
                  <a:pt x="4105911" y="32647"/>
                </a:lnTo>
                <a:lnTo>
                  <a:pt x="4105911" y="54411"/>
                </a:lnTo>
                <a:lnTo>
                  <a:pt x="4084146" y="54411"/>
                </a:lnTo>
                <a:close/>
                <a:moveTo>
                  <a:pt x="4029734" y="32647"/>
                </a:moveTo>
                <a:lnTo>
                  <a:pt x="4051499" y="32647"/>
                </a:lnTo>
                <a:lnTo>
                  <a:pt x="4051499" y="54411"/>
                </a:lnTo>
                <a:lnTo>
                  <a:pt x="4029734" y="54411"/>
                </a:lnTo>
                <a:close/>
                <a:moveTo>
                  <a:pt x="3953558" y="32647"/>
                </a:moveTo>
                <a:lnTo>
                  <a:pt x="3975323" y="32647"/>
                </a:lnTo>
                <a:lnTo>
                  <a:pt x="3975323" y="54411"/>
                </a:lnTo>
                <a:lnTo>
                  <a:pt x="3953558" y="54411"/>
                </a:lnTo>
                <a:close/>
                <a:moveTo>
                  <a:pt x="3920911" y="32647"/>
                </a:moveTo>
                <a:lnTo>
                  <a:pt x="3936147" y="32647"/>
                </a:lnTo>
                <a:lnTo>
                  <a:pt x="3936147" y="54411"/>
                </a:lnTo>
                <a:lnTo>
                  <a:pt x="3920911" y="54411"/>
                </a:lnTo>
                <a:close/>
                <a:moveTo>
                  <a:pt x="3881734" y="32647"/>
                </a:moveTo>
                <a:lnTo>
                  <a:pt x="3896970" y="32647"/>
                </a:lnTo>
                <a:lnTo>
                  <a:pt x="3896970" y="54411"/>
                </a:lnTo>
                <a:lnTo>
                  <a:pt x="3881734" y="54411"/>
                </a:lnTo>
                <a:close/>
                <a:moveTo>
                  <a:pt x="3844734" y="32647"/>
                </a:moveTo>
                <a:lnTo>
                  <a:pt x="3866499" y="32647"/>
                </a:lnTo>
                <a:lnTo>
                  <a:pt x="3866499" y="54411"/>
                </a:lnTo>
                <a:lnTo>
                  <a:pt x="3844734" y="54411"/>
                </a:lnTo>
                <a:close/>
                <a:moveTo>
                  <a:pt x="3803381" y="32647"/>
                </a:moveTo>
                <a:lnTo>
                  <a:pt x="3818617" y="32647"/>
                </a:lnTo>
                <a:lnTo>
                  <a:pt x="3818617" y="54411"/>
                </a:lnTo>
                <a:lnTo>
                  <a:pt x="3803381" y="54411"/>
                </a:lnTo>
                <a:close/>
                <a:moveTo>
                  <a:pt x="3768558" y="32647"/>
                </a:moveTo>
                <a:lnTo>
                  <a:pt x="3790323" y="32647"/>
                </a:lnTo>
                <a:lnTo>
                  <a:pt x="3790323" y="54411"/>
                </a:lnTo>
                <a:lnTo>
                  <a:pt x="3768558" y="54411"/>
                </a:lnTo>
                <a:close/>
                <a:moveTo>
                  <a:pt x="3725028" y="32647"/>
                </a:moveTo>
                <a:lnTo>
                  <a:pt x="3746793" y="32647"/>
                </a:lnTo>
                <a:lnTo>
                  <a:pt x="3746793" y="54411"/>
                </a:lnTo>
                <a:lnTo>
                  <a:pt x="3725028" y="54411"/>
                </a:lnTo>
                <a:close/>
                <a:moveTo>
                  <a:pt x="3648852" y="32647"/>
                </a:moveTo>
                <a:lnTo>
                  <a:pt x="3670617" y="32647"/>
                </a:lnTo>
                <a:lnTo>
                  <a:pt x="3670617" y="54411"/>
                </a:lnTo>
                <a:lnTo>
                  <a:pt x="3648852" y="54411"/>
                </a:lnTo>
                <a:close/>
                <a:moveTo>
                  <a:pt x="3605323" y="32647"/>
                </a:moveTo>
                <a:lnTo>
                  <a:pt x="3627088" y="32647"/>
                </a:lnTo>
                <a:lnTo>
                  <a:pt x="3627088" y="54411"/>
                </a:lnTo>
                <a:lnTo>
                  <a:pt x="3605323" y="54411"/>
                </a:lnTo>
                <a:close/>
                <a:moveTo>
                  <a:pt x="3572676" y="32647"/>
                </a:moveTo>
                <a:lnTo>
                  <a:pt x="3594441" y="32647"/>
                </a:lnTo>
                <a:lnTo>
                  <a:pt x="3594441" y="54411"/>
                </a:lnTo>
                <a:lnTo>
                  <a:pt x="3572676" y="54411"/>
                </a:lnTo>
                <a:close/>
                <a:moveTo>
                  <a:pt x="3538940" y="32647"/>
                </a:moveTo>
                <a:lnTo>
                  <a:pt x="3554176" y="32647"/>
                </a:lnTo>
                <a:lnTo>
                  <a:pt x="3554176" y="54411"/>
                </a:lnTo>
                <a:lnTo>
                  <a:pt x="3538940" y="54411"/>
                </a:lnTo>
                <a:close/>
                <a:moveTo>
                  <a:pt x="3496499" y="32647"/>
                </a:moveTo>
                <a:lnTo>
                  <a:pt x="3518264" y="32647"/>
                </a:lnTo>
                <a:lnTo>
                  <a:pt x="3518264" y="54411"/>
                </a:lnTo>
                <a:lnTo>
                  <a:pt x="3496499" y="54411"/>
                </a:lnTo>
                <a:close/>
                <a:moveTo>
                  <a:pt x="3452970" y="32647"/>
                </a:moveTo>
                <a:lnTo>
                  <a:pt x="3474735" y="32647"/>
                </a:lnTo>
                <a:lnTo>
                  <a:pt x="3474735" y="54411"/>
                </a:lnTo>
                <a:lnTo>
                  <a:pt x="3452970" y="54411"/>
                </a:lnTo>
                <a:close/>
                <a:moveTo>
                  <a:pt x="3421410" y="32647"/>
                </a:moveTo>
                <a:lnTo>
                  <a:pt x="3436646" y="32647"/>
                </a:lnTo>
                <a:lnTo>
                  <a:pt x="3436646" y="54411"/>
                </a:lnTo>
                <a:lnTo>
                  <a:pt x="3421410" y="54411"/>
                </a:lnTo>
                <a:close/>
                <a:moveTo>
                  <a:pt x="3387676" y="32647"/>
                </a:moveTo>
                <a:lnTo>
                  <a:pt x="3409441" y="32647"/>
                </a:lnTo>
                <a:lnTo>
                  <a:pt x="3409441" y="54411"/>
                </a:lnTo>
                <a:lnTo>
                  <a:pt x="3387676" y="54411"/>
                </a:lnTo>
                <a:close/>
                <a:moveTo>
                  <a:pt x="3333264" y="32647"/>
                </a:moveTo>
                <a:lnTo>
                  <a:pt x="3355029" y="32647"/>
                </a:lnTo>
                <a:lnTo>
                  <a:pt x="3355029" y="54411"/>
                </a:lnTo>
                <a:lnTo>
                  <a:pt x="3333264" y="54411"/>
                </a:lnTo>
                <a:close/>
                <a:moveTo>
                  <a:pt x="3304970" y="32647"/>
                </a:moveTo>
                <a:lnTo>
                  <a:pt x="3320206" y="32647"/>
                </a:lnTo>
                <a:lnTo>
                  <a:pt x="3320206" y="54411"/>
                </a:lnTo>
                <a:lnTo>
                  <a:pt x="3304970" y="54411"/>
                </a:lnTo>
                <a:close/>
                <a:moveTo>
                  <a:pt x="3267970" y="32647"/>
                </a:moveTo>
                <a:lnTo>
                  <a:pt x="3289735" y="32647"/>
                </a:lnTo>
                <a:lnTo>
                  <a:pt x="3289735" y="54411"/>
                </a:lnTo>
                <a:lnTo>
                  <a:pt x="3267970" y="54411"/>
                </a:lnTo>
                <a:close/>
                <a:moveTo>
                  <a:pt x="3224440" y="32647"/>
                </a:moveTo>
                <a:lnTo>
                  <a:pt x="3246205" y="32647"/>
                </a:lnTo>
                <a:lnTo>
                  <a:pt x="3246205" y="54411"/>
                </a:lnTo>
                <a:lnTo>
                  <a:pt x="3224440" y="54411"/>
                </a:lnTo>
                <a:close/>
                <a:moveTo>
                  <a:pt x="3187440" y="32647"/>
                </a:moveTo>
                <a:lnTo>
                  <a:pt x="3202676" y="32647"/>
                </a:lnTo>
                <a:lnTo>
                  <a:pt x="3202676" y="54411"/>
                </a:lnTo>
                <a:lnTo>
                  <a:pt x="3187440" y="54411"/>
                </a:lnTo>
                <a:close/>
                <a:moveTo>
                  <a:pt x="3148264" y="32647"/>
                </a:moveTo>
                <a:lnTo>
                  <a:pt x="3170029" y="32647"/>
                </a:lnTo>
                <a:lnTo>
                  <a:pt x="3170029" y="54411"/>
                </a:lnTo>
                <a:lnTo>
                  <a:pt x="3148264" y="54411"/>
                </a:lnTo>
                <a:close/>
                <a:moveTo>
                  <a:pt x="5362822" y="0"/>
                </a:moveTo>
                <a:cubicBezTo>
                  <a:pt x="5386862" y="0"/>
                  <a:pt x="5406351" y="19489"/>
                  <a:pt x="5406351" y="43529"/>
                </a:cubicBezTo>
                <a:cubicBezTo>
                  <a:pt x="5406351" y="67570"/>
                  <a:pt x="5386862" y="87058"/>
                  <a:pt x="5362822" y="87058"/>
                </a:cubicBezTo>
                <a:cubicBezTo>
                  <a:pt x="5338781" y="87058"/>
                  <a:pt x="5319292" y="67570"/>
                  <a:pt x="5319292" y="43529"/>
                </a:cubicBezTo>
                <a:cubicBezTo>
                  <a:pt x="5319292" y="19489"/>
                  <a:pt x="5338781" y="0"/>
                  <a:pt x="5362822" y="0"/>
                </a:cubicBezTo>
                <a:close/>
                <a:moveTo>
                  <a:pt x="2980674" y="0"/>
                </a:moveTo>
                <a:cubicBezTo>
                  <a:pt x="2998086" y="0"/>
                  <a:pt x="3012234" y="19588"/>
                  <a:pt x="3012234" y="43529"/>
                </a:cubicBezTo>
                <a:cubicBezTo>
                  <a:pt x="3012234" y="67470"/>
                  <a:pt x="2998086" y="87058"/>
                  <a:pt x="2980674" y="87058"/>
                </a:cubicBezTo>
                <a:cubicBezTo>
                  <a:pt x="2963263" y="87058"/>
                  <a:pt x="2949116" y="67470"/>
                  <a:pt x="2949116" y="43529"/>
                </a:cubicBezTo>
                <a:cubicBezTo>
                  <a:pt x="2949116" y="19588"/>
                  <a:pt x="2963263" y="0"/>
                  <a:pt x="2980674" y="0"/>
                </a:cubicBezTo>
                <a:close/>
              </a:path>
            </a:pathLst>
          </a:custGeom>
          <a:gradFill>
            <a:gsLst>
              <a:gs pos="3846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  <a:gs pos="5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9968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A-矩形 2">
            <a:extLst>
              <a:ext uri="{FF2B5EF4-FFF2-40B4-BE49-F238E27FC236}">
                <a16:creationId xmlns:a16="http://schemas.microsoft.com/office/drawing/2014/main" id="{5D23E7FF-3E96-4369-9054-C3A19393C40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82301" y="971802"/>
            <a:ext cx="3326552" cy="1823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300" dirty="0">
                <a:solidFill>
                  <a:schemeClr val="bg1"/>
                </a:solidFill>
                <a:effectLst/>
                <a:latin typeface="+mj-ea"/>
                <a:ea typeface="+mj-ea"/>
              </a:rPr>
              <a:t>模拟充值购买后</a:t>
            </a:r>
            <a:endParaRPr lang="en-US" altLang="zh-CN" sz="3200" b="1" spc="30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3200" b="1" spc="300" dirty="0">
                <a:solidFill>
                  <a:schemeClr val="bg1"/>
                </a:solidFill>
                <a:latin typeface="+mj-ea"/>
                <a:ea typeface="+mj-ea"/>
              </a:rPr>
              <a:t>模拟抽卡结果</a:t>
            </a:r>
            <a:endParaRPr lang="en-US" altLang="zh-CN" sz="3200" b="1" spc="3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3200" b="1" spc="300" dirty="0">
                <a:solidFill>
                  <a:schemeClr val="bg1"/>
                </a:solidFill>
                <a:effectLst/>
                <a:latin typeface="+mj-ea"/>
                <a:ea typeface="+mj-ea"/>
              </a:rPr>
              <a:t>并统计抽取情况</a:t>
            </a:r>
            <a:endParaRPr lang="en-US" altLang="zh-CN" sz="3200" b="1" spc="3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296" name="PA-组合 154">
            <a:extLst>
              <a:ext uri="{FF2B5EF4-FFF2-40B4-BE49-F238E27FC236}">
                <a16:creationId xmlns:a16="http://schemas.microsoft.com/office/drawing/2014/main" id="{7F363005-53BE-4FF5-8E3E-5701E17CA11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-1218831" y="2030079"/>
            <a:ext cx="6340680" cy="262600"/>
            <a:chOff x="-1310452" y="2192494"/>
            <a:chExt cx="6340680" cy="262600"/>
          </a:xfrm>
        </p:grpSpPr>
        <p:sp>
          <p:nvSpPr>
            <p:cNvPr id="297" name="PA-圆角矩形 146">
              <a:extLst>
                <a:ext uri="{FF2B5EF4-FFF2-40B4-BE49-F238E27FC236}">
                  <a16:creationId xmlns:a16="http://schemas.microsoft.com/office/drawing/2014/main" id="{D38114C6-4FC6-47D6-8828-EB9F4183FCB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5400000" flipH="1">
              <a:off x="666986" y="215058"/>
              <a:ext cx="55850" cy="401072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44000">
                  <a:schemeClr val="bg1">
                    <a:alpha val="20000"/>
                  </a:schemeClr>
                </a:gs>
                <a:gs pos="69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98" name="PA-圆角矩形 147">
              <a:extLst>
                <a:ext uri="{FF2B5EF4-FFF2-40B4-BE49-F238E27FC236}">
                  <a16:creationId xmlns:a16="http://schemas.microsoft.com/office/drawing/2014/main" id="{77ACCA96-5225-4367-AA9F-5CE6637DA03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5400000" flipH="1">
              <a:off x="2866452" y="2153299"/>
              <a:ext cx="55850" cy="1342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11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71" b="0" i="0" u="none" strike="noStrike" kern="1200" cap="none" spc="0" normalizeH="0" baseline="0" noProof="0" dirty="0">
                <a:ln>
                  <a:noFill/>
                </a:ln>
                <a:solidFill>
                  <a:srgbClr val="59EEF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9" name="PA-圆角矩形 148">
              <a:extLst>
                <a:ext uri="{FF2B5EF4-FFF2-40B4-BE49-F238E27FC236}">
                  <a16:creationId xmlns:a16="http://schemas.microsoft.com/office/drawing/2014/main" id="{EA9517BB-FD5C-4D2D-A79A-B2C3ECA125A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rot="5400000" flipH="1">
              <a:off x="3464099" y="888964"/>
              <a:ext cx="44746" cy="308751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68000">
                  <a:schemeClr val="accent3">
                    <a:alpha val="1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300" name="PA-组合 155">
            <a:extLst>
              <a:ext uri="{FF2B5EF4-FFF2-40B4-BE49-F238E27FC236}">
                <a16:creationId xmlns:a16="http://schemas.microsoft.com/office/drawing/2014/main" id="{90A1856E-99E9-4ABC-8C04-B35B87BE209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-162293" y="4819713"/>
            <a:ext cx="5625242" cy="541100"/>
            <a:chOff x="-595016" y="3980729"/>
            <a:chExt cx="5625242" cy="541100"/>
          </a:xfrm>
        </p:grpSpPr>
        <p:sp>
          <p:nvSpPr>
            <p:cNvPr id="301" name="PA-圆角矩形 149">
              <a:extLst>
                <a:ext uri="{FF2B5EF4-FFF2-40B4-BE49-F238E27FC236}">
                  <a16:creationId xmlns:a16="http://schemas.microsoft.com/office/drawing/2014/main" id="{0E8CFCE1-F92E-406F-B66A-811793038B0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5400000" flipH="1">
              <a:off x="943189" y="2447323"/>
              <a:ext cx="55850" cy="313225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AF3D6">
                    <a:alpha val="50000"/>
                  </a:srgbClr>
                </a:gs>
                <a:gs pos="75000">
                  <a:srgbClr val="FAF3D6">
                    <a:alpha val="0"/>
                  </a:srgbClr>
                </a:gs>
              </a:gsLst>
              <a:lin ang="5400000" scaled="1"/>
            </a:gradFill>
            <a:ln w="61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2" name="PA-圆角矩形 150">
              <a:extLst>
                <a:ext uri="{FF2B5EF4-FFF2-40B4-BE49-F238E27FC236}">
                  <a16:creationId xmlns:a16="http://schemas.microsoft.com/office/drawing/2014/main" id="{185F7957-EE0E-4BA6-82DC-A7A8A8AE5C9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5400000" flipH="1">
              <a:off x="3201538" y="2430542"/>
              <a:ext cx="55850" cy="36015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68000">
                  <a:schemeClr val="accent3">
                    <a:alpha val="1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03" name="PA-圆角矩形 151">
              <a:extLst>
                <a:ext uri="{FF2B5EF4-FFF2-40B4-BE49-F238E27FC236}">
                  <a16:creationId xmlns:a16="http://schemas.microsoft.com/office/drawing/2014/main" id="{1198ABDC-6172-4DB1-9D40-4157F8C724A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5400000" flipH="1">
              <a:off x="2696978" y="3941534"/>
              <a:ext cx="55850" cy="1342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11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7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4" name="PA-圆角矩形 152">
              <a:extLst>
                <a:ext uri="{FF2B5EF4-FFF2-40B4-BE49-F238E27FC236}">
                  <a16:creationId xmlns:a16="http://schemas.microsoft.com/office/drawing/2014/main" id="{BFC4F9BF-EDC7-46B3-AA68-083C0275310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5400000" flipH="1">
              <a:off x="1000902" y="3467489"/>
              <a:ext cx="103245" cy="200543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68000">
                  <a:schemeClr val="accent3">
                    <a:alpha val="1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A37CE30-123E-49CB-BE92-AC86A78D453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" t="9909" r="9940" b="3320"/>
          <a:stretch/>
        </p:blipFill>
        <p:spPr>
          <a:xfrm>
            <a:off x="6326123" y="217528"/>
            <a:ext cx="5148503" cy="34058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46FF9A-C4A2-49A9-A7EB-F95C2E1E7DB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" t="15681" r="5681" b="13294"/>
          <a:stretch/>
        </p:blipFill>
        <p:spPr>
          <a:xfrm>
            <a:off x="233318" y="3820529"/>
            <a:ext cx="5714376" cy="24354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B42741-1B42-4B30-9D80-B0D21D732B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7502" y="4019458"/>
            <a:ext cx="5148503" cy="20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08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5B0224B3-D204-43F3-B4D1-3E3528CF469B}"/>
              </a:ext>
            </a:extLst>
          </p:cNvPr>
          <p:cNvSpPr/>
          <p:nvPr/>
        </p:nvSpPr>
        <p:spPr>
          <a:xfrm>
            <a:off x="1123127" y="1459716"/>
            <a:ext cx="4478627" cy="4478314"/>
          </a:xfrm>
          <a:prstGeom prst="ellipse">
            <a:avLst/>
          </a:prstGeom>
          <a:gradFill>
            <a:gsLst>
              <a:gs pos="100000">
                <a:schemeClr val="accent1">
                  <a:alpha val="39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0"/>
          </a:gradFill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C9CBEBD-F0F2-4CDD-A0D5-65E984E7DF69}"/>
              </a:ext>
            </a:extLst>
          </p:cNvPr>
          <p:cNvSpPr/>
          <p:nvPr/>
        </p:nvSpPr>
        <p:spPr>
          <a:xfrm>
            <a:off x="6419770" y="1437522"/>
            <a:ext cx="4478627" cy="4478314"/>
          </a:xfrm>
          <a:prstGeom prst="ellipse">
            <a:avLst/>
          </a:prstGeom>
          <a:gradFill>
            <a:gsLst>
              <a:gs pos="100000">
                <a:schemeClr val="accent1">
                  <a:alpha val="39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0"/>
          </a:gradFill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9A4D731-BA7C-454B-AFC2-5185D27DE567}"/>
              </a:ext>
            </a:extLst>
          </p:cNvPr>
          <p:cNvGrpSpPr/>
          <p:nvPr/>
        </p:nvGrpSpPr>
        <p:grpSpPr>
          <a:xfrm>
            <a:off x="6274121" y="1202425"/>
            <a:ext cx="4769934" cy="4700520"/>
            <a:chOff x="6426150" y="1311853"/>
            <a:chExt cx="4769934" cy="4700520"/>
          </a:xfrm>
        </p:grpSpPr>
        <p:sp>
          <p:nvSpPr>
            <p:cNvPr id="12" name="图形 8">
              <a:extLst>
                <a:ext uri="{FF2B5EF4-FFF2-40B4-BE49-F238E27FC236}">
                  <a16:creationId xmlns:a16="http://schemas.microsoft.com/office/drawing/2014/main" id="{F60EEE46-90A3-4BFB-B8EB-943155DE71BF}"/>
                </a:ext>
              </a:extLst>
            </p:cNvPr>
            <p:cNvSpPr/>
            <p:nvPr/>
          </p:nvSpPr>
          <p:spPr>
            <a:xfrm>
              <a:off x="8283302" y="1818260"/>
              <a:ext cx="1055622" cy="1055622"/>
            </a:xfrm>
            <a:custGeom>
              <a:avLst/>
              <a:gdLst>
                <a:gd name="connsiteX0" fmla="*/ 755650 w 1511300"/>
                <a:gd name="connsiteY0" fmla="*/ 1511300 h 1511300"/>
                <a:gd name="connsiteX1" fmla="*/ 0 w 1511300"/>
                <a:gd name="connsiteY1" fmla="*/ 755650 h 1511300"/>
                <a:gd name="connsiteX2" fmla="*/ 755650 w 1511300"/>
                <a:gd name="connsiteY2" fmla="*/ 0 h 1511300"/>
                <a:gd name="connsiteX3" fmla="*/ 1511300 w 1511300"/>
                <a:gd name="connsiteY3" fmla="*/ 755650 h 1511300"/>
                <a:gd name="connsiteX4" fmla="*/ 755650 w 1511300"/>
                <a:gd name="connsiteY4" fmla="*/ 1511300 h 1511300"/>
                <a:gd name="connsiteX5" fmla="*/ 755650 w 1511300"/>
                <a:gd name="connsiteY5" fmla="*/ 83961 h 1511300"/>
                <a:gd name="connsiteX6" fmla="*/ 83961 w 1511300"/>
                <a:gd name="connsiteY6" fmla="*/ 755650 h 1511300"/>
                <a:gd name="connsiteX7" fmla="*/ 755650 w 1511300"/>
                <a:gd name="connsiteY7" fmla="*/ 1427339 h 1511300"/>
                <a:gd name="connsiteX8" fmla="*/ 1427339 w 1511300"/>
                <a:gd name="connsiteY8" fmla="*/ 755650 h 1511300"/>
                <a:gd name="connsiteX9" fmla="*/ 755650 w 1511300"/>
                <a:gd name="connsiteY9" fmla="*/ 83961 h 1511300"/>
                <a:gd name="connsiteX10" fmla="*/ 1259417 w 1511300"/>
                <a:gd name="connsiteY10" fmla="*/ 1049514 h 1511300"/>
                <a:gd name="connsiteX11" fmla="*/ 1175456 w 1511300"/>
                <a:gd name="connsiteY11" fmla="*/ 1049514 h 1511300"/>
                <a:gd name="connsiteX12" fmla="*/ 965553 w 1511300"/>
                <a:gd name="connsiteY12" fmla="*/ 839611 h 1511300"/>
                <a:gd name="connsiteX13" fmla="*/ 755650 w 1511300"/>
                <a:gd name="connsiteY13" fmla="*/ 1049514 h 1511300"/>
                <a:gd name="connsiteX14" fmla="*/ 671689 w 1511300"/>
                <a:gd name="connsiteY14" fmla="*/ 1049514 h 1511300"/>
                <a:gd name="connsiteX15" fmla="*/ 830124 w 1511300"/>
                <a:gd name="connsiteY15" fmla="*/ 788857 h 1511300"/>
                <a:gd name="connsiteX16" fmla="*/ 755650 w 1511300"/>
                <a:gd name="connsiteY16" fmla="*/ 629708 h 1511300"/>
                <a:gd name="connsiteX17" fmla="*/ 965553 w 1511300"/>
                <a:gd name="connsiteY17" fmla="*/ 419806 h 1511300"/>
                <a:gd name="connsiteX18" fmla="*/ 1175456 w 1511300"/>
                <a:gd name="connsiteY18" fmla="*/ 629708 h 1511300"/>
                <a:gd name="connsiteX19" fmla="*/ 1100982 w 1511300"/>
                <a:gd name="connsiteY19" fmla="*/ 788857 h 1511300"/>
                <a:gd name="connsiteX20" fmla="*/ 1259417 w 1511300"/>
                <a:gd name="connsiteY20" fmla="*/ 1049514 h 1511300"/>
                <a:gd name="connsiteX21" fmla="*/ 965553 w 1511300"/>
                <a:gd name="connsiteY21" fmla="*/ 503767 h 1511300"/>
                <a:gd name="connsiteX22" fmla="*/ 839611 w 1511300"/>
                <a:gd name="connsiteY22" fmla="*/ 629708 h 1511300"/>
                <a:gd name="connsiteX23" fmla="*/ 965553 w 1511300"/>
                <a:gd name="connsiteY23" fmla="*/ 755650 h 1511300"/>
                <a:gd name="connsiteX24" fmla="*/ 1091494 w 1511300"/>
                <a:gd name="connsiteY24" fmla="*/ 629708 h 1511300"/>
                <a:gd name="connsiteX25" fmla="*/ 965553 w 1511300"/>
                <a:gd name="connsiteY25" fmla="*/ 503767 h 1511300"/>
                <a:gd name="connsiteX26" fmla="*/ 293864 w 1511300"/>
                <a:gd name="connsiteY26" fmla="*/ 755650 h 1511300"/>
                <a:gd name="connsiteX27" fmla="*/ 671689 w 1511300"/>
                <a:gd name="connsiteY27" fmla="*/ 755650 h 1511300"/>
                <a:gd name="connsiteX28" fmla="*/ 671689 w 1511300"/>
                <a:gd name="connsiteY28" fmla="*/ 839611 h 1511300"/>
                <a:gd name="connsiteX29" fmla="*/ 293864 w 1511300"/>
                <a:gd name="connsiteY29" fmla="*/ 839611 h 1511300"/>
                <a:gd name="connsiteX30" fmla="*/ 293864 w 1511300"/>
                <a:gd name="connsiteY30" fmla="*/ 755650 h 1511300"/>
                <a:gd name="connsiteX31" fmla="*/ 293864 w 1511300"/>
                <a:gd name="connsiteY31" fmla="*/ 545747 h 1511300"/>
                <a:gd name="connsiteX32" fmla="*/ 671689 w 1511300"/>
                <a:gd name="connsiteY32" fmla="*/ 545747 h 1511300"/>
                <a:gd name="connsiteX33" fmla="*/ 671689 w 1511300"/>
                <a:gd name="connsiteY33" fmla="*/ 629708 h 1511300"/>
                <a:gd name="connsiteX34" fmla="*/ 293864 w 1511300"/>
                <a:gd name="connsiteY34" fmla="*/ 629708 h 1511300"/>
                <a:gd name="connsiteX35" fmla="*/ 293864 w 1511300"/>
                <a:gd name="connsiteY35" fmla="*/ 545747 h 1511300"/>
                <a:gd name="connsiteX36" fmla="*/ 587728 w 1511300"/>
                <a:gd name="connsiteY36" fmla="*/ 1049514 h 1511300"/>
                <a:gd name="connsiteX37" fmla="*/ 293864 w 1511300"/>
                <a:gd name="connsiteY37" fmla="*/ 1049514 h 1511300"/>
                <a:gd name="connsiteX38" fmla="*/ 293864 w 1511300"/>
                <a:gd name="connsiteY38" fmla="*/ 965553 h 1511300"/>
                <a:gd name="connsiteX39" fmla="*/ 587728 w 1511300"/>
                <a:gd name="connsiteY39" fmla="*/ 965553 h 1511300"/>
                <a:gd name="connsiteX40" fmla="*/ 587728 w 1511300"/>
                <a:gd name="connsiteY40" fmla="*/ 1049514 h 151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11300" h="1511300">
                  <a:moveTo>
                    <a:pt x="755650" y="1511300"/>
                  </a:moveTo>
                  <a:cubicBezTo>
                    <a:pt x="338321" y="1511300"/>
                    <a:pt x="0" y="1172979"/>
                    <a:pt x="0" y="755650"/>
                  </a:cubicBezTo>
                  <a:cubicBezTo>
                    <a:pt x="0" y="338321"/>
                    <a:pt x="338321" y="0"/>
                    <a:pt x="755650" y="0"/>
                  </a:cubicBezTo>
                  <a:cubicBezTo>
                    <a:pt x="1172979" y="0"/>
                    <a:pt x="1511300" y="338321"/>
                    <a:pt x="1511300" y="755650"/>
                  </a:cubicBezTo>
                  <a:cubicBezTo>
                    <a:pt x="1511300" y="1172979"/>
                    <a:pt x="1172979" y="1511300"/>
                    <a:pt x="755650" y="1511300"/>
                  </a:cubicBezTo>
                  <a:close/>
                  <a:moveTo>
                    <a:pt x="755650" y="83961"/>
                  </a:moveTo>
                  <a:cubicBezTo>
                    <a:pt x="384710" y="83961"/>
                    <a:pt x="83961" y="384668"/>
                    <a:pt x="83961" y="755650"/>
                  </a:cubicBezTo>
                  <a:cubicBezTo>
                    <a:pt x="83961" y="1126632"/>
                    <a:pt x="384710" y="1427339"/>
                    <a:pt x="755650" y="1427339"/>
                  </a:cubicBezTo>
                  <a:cubicBezTo>
                    <a:pt x="1126632" y="1427339"/>
                    <a:pt x="1427339" y="1126632"/>
                    <a:pt x="1427339" y="755650"/>
                  </a:cubicBezTo>
                  <a:cubicBezTo>
                    <a:pt x="1427339" y="384668"/>
                    <a:pt x="1126632" y="83961"/>
                    <a:pt x="755650" y="83961"/>
                  </a:cubicBezTo>
                  <a:close/>
                  <a:moveTo>
                    <a:pt x="1259417" y="1049514"/>
                  </a:moveTo>
                  <a:lnTo>
                    <a:pt x="1175456" y="1049514"/>
                  </a:lnTo>
                  <a:cubicBezTo>
                    <a:pt x="1175456" y="933606"/>
                    <a:pt x="1081461" y="839611"/>
                    <a:pt x="965553" y="839611"/>
                  </a:cubicBezTo>
                  <a:cubicBezTo>
                    <a:pt x="849603" y="839611"/>
                    <a:pt x="755650" y="933606"/>
                    <a:pt x="755650" y="1049514"/>
                  </a:cubicBezTo>
                  <a:lnTo>
                    <a:pt x="671689" y="1049514"/>
                  </a:lnTo>
                  <a:cubicBezTo>
                    <a:pt x="671689" y="936082"/>
                    <a:pt x="736045" y="837848"/>
                    <a:pt x="830124" y="788857"/>
                  </a:cubicBezTo>
                  <a:cubicBezTo>
                    <a:pt x="784952" y="750360"/>
                    <a:pt x="755650" y="693729"/>
                    <a:pt x="755650" y="629708"/>
                  </a:cubicBezTo>
                  <a:cubicBezTo>
                    <a:pt x="755650" y="513800"/>
                    <a:pt x="849603" y="419806"/>
                    <a:pt x="965553" y="419806"/>
                  </a:cubicBezTo>
                  <a:cubicBezTo>
                    <a:pt x="1081461" y="419806"/>
                    <a:pt x="1175456" y="513800"/>
                    <a:pt x="1175456" y="629708"/>
                  </a:cubicBezTo>
                  <a:cubicBezTo>
                    <a:pt x="1175456" y="693729"/>
                    <a:pt x="1146195" y="750360"/>
                    <a:pt x="1100982" y="788857"/>
                  </a:cubicBezTo>
                  <a:cubicBezTo>
                    <a:pt x="1195061" y="837848"/>
                    <a:pt x="1259417" y="936082"/>
                    <a:pt x="1259417" y="1049514"/>
                  </a:cubicBezTo>
                  <a:close/>
                  <a:moveTo>
                    <a:pt x="965553" y="503767"/>
                  </a:moveTo>
                  <a:cubicBezTo>
                    <a:pt x="895991" y="503767"/>
                    <a:pt x="839611" y="560147"/>
                    <a:pt x="839611" y="629708"/>
                  </a:cubicBezTo>
                  <a:cubicBezTo>
                    <a:pt x="839611" y="699270"/>
                    <a:pt x="895991" y="755650"/>
                    <a:pt x="965553" y="755650"/>
                  </a:cubicBezTo>
                  <a:cubicBezTo>
                    <a:pt x="1035115" y="755650"/>
                    <a:pt x="1091494" y="699270"/>
                    <a:pt x="1091494" y="629708"/>
                  </a:cubicBezTo>
                  <a:cubicBezTo>
                    <a:pt x="1091494" y="560147"/>
                    <a:pt x="1035115" y="503767"/>
                    <a:pt x="965553" y="503767"/>
                  </a:cubicBezTo>
                  <a:close/>
                  <a:moveTo>
                    <a:pt x="293864" y="755650"/>
                  </a:moveTo>
                  <a:lnTo>
                    <a:pt x="671689" y="755650"/>
                  </a:lnTo>
                  <a:lnTo>
                    <a:pt x="671689" y="839611"/>
                  </a:lnTo>
                  <a:lnTo>
                    <a:pt x="293864" y="839611"/>
                  </a:lnTo>
                  <a:lnTo>
                    <a:pt x="293864" y="755650"/>
                  </a:lnTo>
                  <a:close/>
                  <a:moveTo>
                    <a:pt x="293864" y="545747"/>
                  </a:moveTo>
                  <a:lnTo>
                    <a:pt x="671689" y="545747"/>
                  </a:lnTo>
                  <a:lnTo>
                    <a:pt x="671689" y="629708"/>
                  </a:lnTo>
                  <a:lnTo>
                    <a:pt x="293864" y="629708"/>
                  </a:lnTo>
                  <a:lnTo>
                    <a:pt x="293864" y="545747"/>
                  </a:lnTo>
                  <a:close/>
                  <a:moveTo>
                    <a:pt x="587728" y="1049514"/>
                  </a:moveTo>
                  <a:lnTo>
                    <a:pt x="293864" y="1049514"/>
                  </a:lnTo>
                  <a:lnTo>
                    <a:pt x="293864" y="965553"/>
                  </a:lnTo>
                  <a:lnTo>
                    <a:pt x="587728" y="965553"/>
                  </a:lnTo>
                  <a:lnTo>
                    <a:pt x="587728" y="1049514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47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09965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  <a:sym typeface="Arial" charset="0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128E67ED-8074-4E89-A92B-94F010C3E039}"/>
                </a:ext>
              </a:extLst>
            </p:cNvPr>
            <p:cNvGrpSpPr/>
            <p:nvPr/>
          </p:nvGrpSpPr>
          <p:grpSpPr>
            <a:xfrm>
              <a:off x="7349454" y="5295497"/>
              <a:ext cx="2923323" cy="605932"/>
              <a:chOff x="1829920" y="4419459"/>
              <a:chExt cx="1977079" cy="409799"/>
            </a:xfrm>
          </p:grpSpPr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B1177536-7D8A-4A53-A7FE-3B862900CDDE}"/>
                  </a:ext>
                </a:extLst>
              </p:cNvPr>
              <p:cNvSpPr/>
              <p:nvPr/>
            </p:nvSpPr>
            <p:spPr>
              <a:xfrm>
                <a:off x="1829920" y="4419459"/>
                <a:ext cx="1977079" cy="409798"/>
              </a:xfrm>
              <a:custGeom>
                <a:avLst/>
                <a:gdLst>
                  <a:gd name="connsiteX0" fmla="*/ 1608606 w 1977079"/>
                  <a:gd name="connsiteY0" fmla="*/ 141 h 409798"/>
                  <a:gd name="connsiteX1" fmla="*/ 1865186 w 1977079"/>
                  <a:gd name="connsiteY1" fmla="*/ 24474 h 409798"/>
                  <a:gd name="connsiteX2" fmla="*/ 1977079 w 1977079"/>
                  <a:gd name="connsiteY2" fmla="*/ 41638 h 409798"/>
                  <a:gd name="connsiteX3" fmla="*/ 1952513 w 1977079"/>
                  <a:gd name="connsiteY3" fmla="*/ 63966 h 409798"/>
                  <a:gd name="connsiteX4" fmla="*/ 989166 w 1977079"/>
                  <a:gd name="connsiteY4" fmla="*/ 409798 h 409798"/>
                  <a:gd name="connsiteX5" fmla="*/ 25820 w 1977079"/>
                  <a:gd name="connsiteY5" fmla="*/ 63966 h 409798"/>
                  <a:gd name="connsiteX6" fmla="*/ 0 w 1977079"/>
                  <a:gd name="connsiteY6" fmla="*/ 40499 h 409798"/>
                  <a:gd name="connsiteX7" fmla="*/ 90271 w 1977079"/>
                  <a:gd name="connsiteY7" fmla="*/ 23052 h 409798"/>
                  <a:gd name="connsiteX8" fmla="*/ 198906 w 1977079"/>
                  <a:gd name="connsiteY8" fmla="*/ 9666 h 409798"/>
                  <a:gd name="connsiteX9" fmla="*/ 875181 w 1977079"/>
                  <a:gd name="connsiteY9" fmla="*/ 114441 h 409798"/>
                  <a:gd name="connsiteX10" fmla="*/ 1608606 w 1977079"/>
                  <a:gd name="connsiteY10" fmla="*/ 141 h 40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77079" h="409798">
                    <a:moveTo>
                      <a:pt x="1608606" y="141"/>
                    </a:moveTo>
                    <a:cubicBezTo>
                      <a:pt x="1676869" y="1332"/>
                      <a:pt x="1767555" y="10857"/>
                      <a:pt x="1865186" y="24474"/>
                    </a:cubicBezTo>
                    <a:lnTo>
                      <a:pt x="1977079" y="41638"/>
                    </a:lnTo>
                    <a:lnTo>
                      <a:pt x="1952513" y="63966"/>
                    </a:lnTo>
                    <a:cubicBezTo>
                      <a:pt x="1690722" y="280014"/>
                      <a:pt x="1355100" y="409798"/>
                      <a:pt x="989166" y="409798"/>
                    </a:cubicBezTo>
                    <a:cubicBezTo>
                      <a:pt x="623232" y="409798"/>
                      <a:pt x="287610" y="280014"/>
                      <a:pt x="25820" y="63966"/>
                    </a:cubicBezTo>
                    <a:lnTo>
                      <a:pt x="0" y="40499"/>
                    </a:lnTo>
                    <a:lnTo>
                      <a:pt x="90271" y="23052"/>
                    </a:lnTo>
                    <a:cubicBezTo>
                      <a:pt x="129205" y="16686"/>
                      <a:pt x="165767" y="12048"/>
                      <a:pt x="198906" y="9666"/>
                    </a:cubicBezTo>
                    <a:cubicBezTo>
                      <a:pt x="464019" y="-9384"/>
                      <a:pt x="640231" y="116028"/>
                      <a:pt x="875181" y="114441"/>
                    </a:cubicBezTo>
                    <a:cubicBezTo>
                      <a:pt x="1110131" y="112853"/>
                      <a:pt x="1335556" y="-4621"/>
                      <a:pt x="1608606" y="14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tx1">
                      <a:alpha val="40000"/>
                    </a:schemeClr>
                  </a:gs>
                  <a:gs pos="0">
                    <a:schemeClr val="tx1">
                      <a:alpha val="0"/>
                    </a:schemeClr>
                  </a:gs>
                </a:gsLst>
                <a:lin ang="0" scaled="0"/>
              </a:gradFill>
              <a:ln w="635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109965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endParaRPr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BE8D6407-04B3-4F20-892C-5945A63A7304}"/>
                  </a:ext>
                </a:extLst>
              </p:cNvPr>
              <p:cNvSpPr/>
              <p:nvPr/>
            </p:nvSpPr>
            <p:spPr>
              <a:xfrm>
                <a:off x="1906067" y="4426143"/>
                <a:ext cx="1762292" cy="403115"/>
              </a:xfrm>
              <a:custGeom>
                <a:avLst/>
                <a:gdLst>
                  <a:gd name="connsiteX0" fmla="*/ 334213 w 1762292"/>
                  <a:gd name="connsiteY0" fmla="*/ 1078 h 403115"/>
                  <a:gd name="connsiteX1" fmla="*/ 1103833 w 1762292"/>
                  <a:gd name="connsiteY1" fmla="*/ 153478 h 403115"/>
                  <a:gd name="connsiteX2" fmla="*/ 1568653 w 1762292"/>
                  <a:gd name="connsiteY2" fmla="*/ 100138 h 403115"/>
                  <a:gd name="connsiteX3" fmla="*/ 1718434 w 1762292"/>
                  <a:gd name="connsiteY3" fmla="*/ 130023 h 403115"/>
                  <a:gd name="connsiteX4" fmla="*/ 1762292 w 1762292"/>
                  <a:gd name="connsiteY4" fmla="*/ 142585 h 403115"/>
                  <a:gd name="connsiteX5" fmla="*/ 1759775 w 1762292"/>
                  <a:gd name="connsiteY5" fmla="*/ 144467 h 403115"/>
                  <a:gd name="connsiteX6" fmla="*/ 913018 w 1762292"/>
                  <a:gd name="connsiteY6" fmla="*/ 403115 h 403115"/>
                  <a:gd name="connsiteX7" fmla="*/ 66261 w 1762292"/>
                  <a:gd name="connsiteY7" fmla="*/ 144467 h 403115"/>
                  <a:gd name="connsiteX8" fmla="*/ 0 w 1762292"/>
                  <a:gd name="connsiteY8" fmla="*/ 94918 h 403115"/>
                  <a:gd name="connsiteX9" fmla="*/ 17507 w 1762292"/>
                  <a:gd name="connsiteY9" fmla="*/ 85851 h 403115"/>
                  <a:gd name="connsiteX10" fmla="*/ 334213 w 1762292"/>
                  <a:gd name="connsiteY10" fmla="*/ 1078 h 403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62292" h="403115">
                    <a:moveTo>
                      <a:pt x="334213" y="1078"/>
                    </a:moveTo>
                    <a:cubicBezTo>
                      <a:pt x="562813" y="-14162"/>
                      <a:pt x="898093" y="136968"/>
                      <a:pt x="1103833" y="153478"/>
                    </a:cubicBezTo>
                    <a:cubicBezTo>
                      <a:pt x="1309573" y="169988"/>
                      <a:pt x="1398473" y="76008"/>
                      <a:pt x="1568653" y="100138"/>
                    </a:cubicBezTo>
                    <a:cubicBezTo>
                      <a:pt x="1611198" y="106171"/>
                      <a:pt x="1663268" y="116569"/>
                      <a:pt x="1718434" y="130023"/>
                    </a:cubicBezTo>
                    <a:lnTo>
                      <a:pt x="1762292" y="142585"/>
                    </a:lnTo>
                    <a:lnTo>
                      <a:pt x="1759775" y="144467"/>
                    </a:lnTo>
                    <a:cubicBezTo>
                      <a:pt x="1518064" y="307764"/>
                      <a:pt x="1226676" y="403115"/>
                      <a:pt x="913018" y="403115"/>
                    </a:cubicBezTo>
                    <a:cubicBezTo>
                      <a:pt x="599360" y="403115"/>
                      <a:pt x="307973" y="307764"/>
                      <a:pt x="66261" y="144467"/>
                    </a:cubicBezTo>
                    <a:lnTo>
                      <a:pt x="0" y="94918"/>
                    </a:lnTo>
                    <a:lnTo>
                      <a:pt x="17507" y="85851"/>
                    </a:lnTo>
                    <a:cubicBezTo>
                      <a:pt x="116091" y="41083"/>
                      <a:pt x="219913" y="8698"/>
                      <a:pt x="334213" y="107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4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</a:gradFill>
              <a:ln w="635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109965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endParaRPr>
              </a:p>
            </p:txBody>
          </p:sp>
        </p:grp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431CCEB1-8BE8-41A2-A98A-F7981EF9DA43}"/>
                </a:ext>
              </a:extLst>
            </p:cNvPr>
            <p:cNvSpPr/>
            <p:nvPr/>
          </p:nvSpPr>
          <p:spPr>
            <a:xfrm>
              <a:off x="6426150" y="1311853"/>
              <a:ext cx="4769934" cy="4700520"/>
            </a:xfrm>
            <a:prstGeom prst="ellipse">
              <a:avLst/>
            </a:prstGeom>
            <a:noFill/>
            <a:ln w="6350" cap="flat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0996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CF5BD158-C56A-4B51-A521-82850A5E0F91}"/>
                </a:ext>
              </a:extLst>
            </p:cNvPr>
            <p:cNvSpPr txBox="1"/>
            <p:nvPr/>
          </p:nvSpPr>
          <p:spPr>
            <a:xfrm>
              <a:off x="8033882" y="3017130"/>
              <a:ext cx="1554463" cy="984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lvl="0" algn="ctr" defTabSz="1099657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SzPct val="80000"/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  <a:sym typeface="Arial"/>
                </a:rPr>
                <a:t>Simple web app</a:t>
              </a:r>
            </a:p>
            <a:p>
              <a:pPr lvl="0" algn="ctr" defTabSz="1099657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SzPct val="80000"/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  <a:sym typeface="Arial"/>
                </a:rPr>
                <a:t>简单的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  <a:sym typeface="Arial"/>
                </a:rPr>
                <a:t>web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  <a:sym typeface="Arial"/>
                </a:rPr>
                <a:t>应用</a:t>
              </a:r>
              <a:endParaRPr lang="en-US" altLang="zh-CN" dirty="0">
                <a:solidFill>
                  <a:schemeClr val="bg1"/>
                </a:solidFill>
                <a:latin typeface="+mj-ea"/>
                <a:ea typeface="+mj-ea"/>
                <a:sym typeface="Arial"/>
              </a:endParaRPr>
            </a:p>
            <a:p>
              <a:pPr lvl="0" algn="ctr" defTabSz="1099657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SzPct val="80000"/>
                <a:defRPr/>
              </a:pPr>
              <a:endParaRPr lang="zh-CN" altLang="en-US" sz="2800" dirty="0">
                <a:latin typeface="+mj-ea"/>
                <a:ea typeface="+mj-ea"/>
                <a:sym typeface="Arial"/>
              </a:endParaRPr>
            </a:p>
          </p:txBody>
        </p:sp>
        <p:sp>
          <p:nvSpPr>
            <p:cNvPr id="63" name="文本框 99">
              <a:extLst>
                <a:ext uri="{FF2B5EF4-FFF2-40B4-BE49-F238E27FC236}">
                  <a16:creationId xmlns:a16="http://schemas.microsoft.com/office/drawing/2014/main" id="{71FF0494-62CB-4409-8092-EE06454D1EDB}"/>
                </a:ext>
              </a:extLst>
            </p:cNvPr>
            <p:cNvSpPr txBox="1"/>
            <p:nvPr/>
          </p:nvSpPr>
          <p:spPr>
            <a:xfrm>
              <a:off x="7349454" y="3628562"/>
              <a:ext cx="3181697" cy="166199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lvl="0" defTabSz="1099657" fontAlgn="base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SzPct val="80000"/>
                <a:defRPr/>
              </a:pPr>
              <a:r>
                <a:rPr lang="en-US" altLang="zh-CN" dirty="0">
                  <a:solidFill>
                    <a:schemeClr val="bg1">
                      <a:lumMod val="95000"/>
                      <a:alpha val="75000"/>
                    </a:schemeClr>
                  </a:solidFill>
                  <a:latin typeface="+mj-ea"/>
                  <a:ea typeface="+mj-ea"/>
                  <a:sym typeface="宋体" panose="02010600030101010101" pitchFamily="2" charset="-122"/>
                </a:rPr>
                <a:t>A simple web application does not need to be based on specific hardware devices and running environment</a:t>
              </a:r>
            </a:p>
            <a:p>
              <a:pPr lvl="0" algn="ctr" defTabSz="1099657" fontAlgn="base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SzPct val="80000"/>
                <a:defRPr/>
              </a:pPr>
              <a:r>
                <a:rPr lang="zh-CN" altLang="en-US" dirty="0">
                  <a:solidFill>
                    <a:schemeClr val="bg1">
                      <a:lumMod val="95000"/>
                      <a:alpha val="75000"/>
                    </a:schemeClr>
                  </a:solidFill>
                  <a:latin typeface="+mj-ea"/>
                  <a:ea typeface="+mj-ea"/>
                  <a:sym typeface="宋体" panose="02010600030101010101" pitchFamily="2" charset="-122"/>
                </a:rPr>
                <a:t>一个简单的</a:t>
              </a:r>
              <a:r>
                <a:rPr lang="en-US" altLang="zh-CN" dirty="0">
                  <a:solidFill>
                    <a:schemeClr val="bg1">
                      <a:lumMod val="95000"/>
                      <a:alpha val="75000"/>
                    </a:schemeClr>
                  </a:solidFill>
                  <a:latin typeface="+mj-ea"/>
                  <a:ea typeface="+mj-ea"/>
                  <a:sym typeface="宋体" panose="02010600030101010101" pitchFamily="2" charset="-122"/>
                </a:rPr>
                <a:t>web</a:t>
              </a:r>
              <a:r>
                <a:rPr lang="zh-CN" altLang="en-US" dirty="0">
                  <a:solidFill>
                    <a:schemeClr val="bg1">
                      <a:lumMod val="95000"/>
                      <a:alpha val="75000"/>
                    </a:schemeClr>
                  </a:solidFill>
                  <a:latin typeface="+mj-ea"/>
                  <a:ea typeface="+mj-ea"/>
                  <a:sym typeface="宋体" panose="02010600030101010101" pitchFamily="2" charset="-122"/>
                </a:rPr>
                <a:t>应用，不需要基于特定的硬件设备和运行环境</a:t>
              </a:r>
              <a:endPara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  <a:alpha val="75000"/>
                  </a:schemeClr>
                </a:solidFill>
                <a:effectLst/>
                <a:uLnTx/>
                <a:uFillTx/>
                <a:latin typeface="+mj-ea"/>
                <a:ea typeface="+mj-ea"/>
                <a:sym typeface="宋体" panose="02010600030101010101" pitchFamily="2" charset="-122"/>
              </a:endParaRPr>
            </a:p>
          </p:txBody>
        </p:sp>
      </p:grp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B2EF7581-4DCD-4911-87B5-5731C0351A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396" y="537156"/>
            <a:ext cx="7242091" cy="370101"/>
          </a:xfrm>
        </p:spPr>
        <p:txBody>
          <a:bodyPr/>
          <a:lstStyle/>
          <a:p>
            <a:r>
              <a:rPr lang="en-US" altLang="zh-CN" dirty="0"/>
              <a:t>Brief introduction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18315D5-79E6-40F3-8F02-930C11CDF86A}"/>
              </a:ext>
            </a:extLst>
          </p:cNvPr>
          <p:cNvGrpSpPr/>
          <p:nvPr/>
        </p:nvGrpSpPr>
        <p:grpSpPr>
          <a:xfrm>
            <a:off x="971493" y="1215316"/>
            <a:ext cx="4769934" cy="4700520"/>
            <a:chOff x="1005352" y="1311853"/>
            <a:chExt cx="4769934" cy="4700520"/>
          </a:xfrm>
        </p:grpSpPr>
        <p:grpSp>
          <p:nvGrpSpPr>
            <p:cNvPr id="13" name="图形 10">
              <a:extLst>
                <a:ext uri="{FF2B5EF4-FFF2-40B4-BE49-F238E27FC236}">
                  <a16:creationId xmlns:a16="http://schemas.microsoft.com/office/drawing/2014/main" id="{41D47C8C-E3DD-4205-B567-D6B84ED42CA1}"/>
                </a:ext>
              </a:extLst>
            </p:cNvPr>
            <p:cNvGrpSpPr/>
            <p:nvPr/>
          </p:nvGrpSpPr>
          <p:grpSpPr>
            <a:xfrm>
              <a:off x="2677883" y="1601520"/>
              <a:ext cx="1379211" cy="1355424"/>
              <a:chOff x="1286923" y="1898650"/>
              <a:chExt cx="1905000" cy="1905000"/>
            </a:xfrm>
            <a:solidFill>
              <a:schemeClr val="accent3"/>
            </a:solidFill>
          </p:grpSpPr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0334EC8-67B0-43B5-8B10-A8A9E0D9575C}"/>
                  </a:ext>
                </a:extLst>
              </p:cNvPr>
              <p:cNvSpPr/>
              <p:nvPr/>
            </p:nvSpPr>
            <p:spPr>
              <a:xfrm>
                <a:off x="1689131" y="2500102"/>
                <a:ext cx="1010171" cy="719956"/>
              </a:xfrm>
              <a:custGeom>
                <a:avLst/>
                <a:gdLst>
                  <a:gd name="connsiteX0" fmla="*/ 490203 w 1010170"/>
                  <a:gd name="connsiteY0" fmla="*/ 720700 h 719956"/>
                  <a:gd name="connsiteX1" fmla="*/ 489086 w 1010170"/>
                  <a:gd name="connsiteY1" fmla="*/ 720700 h 719956"/>
                  <a:gd name="connsiteX2" fmla="*/ 461553 w 1010170"/>
                  <a:gd name="connsiteY2" fmla="*/ 699492 h 719956"/>
                  <a:gd name="connsiteX3" fmla="*/ 280169 w 1010170"/>
                  <a:gd name="connsiteY3" fmla="*/ 119063 h 719956"/>
                  <a:gd name="connsiteX4" fmla="*/ 176919 w 1010170"/>
                  <a:gd name="connsiteY4" fmla="*/ 371326 h 719956"/>
                  <a:gd name="connsiteX5" fmla="*/ 149014 w 1010170"/>
                  <a:gd name="connsiteY5" fmla="*/ 390116 h 719956"/>
                  <a:gd name="connsiteX6" fmla="*/ 30138 w 1010170"/>
                  <a:gd name="connsiteY6" fmla="*/ 390116 h 719956"/>
                  <a:gd name="connsiteX7" fmla="*/ 0 w 1010170"/>
                  <a:gd name="connsiteY7" fmla="*/ 359978 h 719956"/>
                  <a:gd name="connsiteX8" fmla="*/ 30138 w 1010170"/>
                  <a:gd name="connsiteY8" fmla="*/ 329840 h 719956"/>
                  <a:gd name="connsiteX9" fmla="*/ 128736 w 1010170"/>
                  <a:gd name="connsiteY9" fmla="*/ 329840 h 719956"/>
                  <a:gd name="connsiteX10" fmla="*/ 255798 w 1010170"/>
                  <a:gd name="connsiteY10" fmla="*/ 18790 h 719956"/>
                  <a:gd name="connsiteX11" fmla="*/ 285006 w 1010170"/>
                  <a:gd name="connsiteY11" fmla="*/ 0 h 719956"/>
                  <a:gd name="connsiteX12" fmla="*/ 312539 w 1010170"/>
                  <a:gd name="connsiteY12" fmla="*/ 21208 h 719956"/>
                  <a:gd name="connsiteX13" fmla="*/ 493551 w 1010170"/>
                  <a:gd name="connsiteY13" fmla="*/ 600894 h 719956"/>
                  <a:gd name="connsiteX14" fmla="*/ 649821 w 1010170"/>
                  <a:gd name="connsiteY14" fmla="*/ 211708 h 719956"/>
                  <a:gd name="connsiteX15" fmla="*/ 677354 w 1010170"/>
                  <a:gd name="connsiteY15" fmla="*/ 192732 h 719956"/>
                  <a:gd name="connsiteX16" fmla="*/ 705259 w 1010170"/>
                  <a:gd name="connsiteY16" fmla="*/ 210964 h 719956"/>
                  <a:gd name="connsiteX17" fmla="*/ 801998 w 1010170"/>
                  <a:gd name="connsiteY17" fmla="*/ 435880 h 719956"/>
                  <a:gd name="connsiteX18" fmla="*/ 850739 w 1010170"/>
                  <a:gd name="connsiteY18" fmla="*/ 344165 h 719956"/>
                  <a:gd name="connsiteX19" fmla="*/ 877342 w 1010170"/>
                  <a:gd name="connsiteY19" fmla="*/ 328166 h 719956"/>
                  <a:gd name="connsiteX20" fmla="*/ 981521 w 1010170"/>
                  <a:gd name="connsiteY20" fmla="*/ 328166 h 719956"/>
                  <a:gd name="connsiteX21" fmla="*/ 1011659 w 1010170"/>
                  <a:gd name="connsiteY21" fmla="*/ 358304 h 719956"/>
                  <a:gd name="connsiteX22" fmla="*/ 981521 w 1010170"/>
                  <a:gd name="connsiteY22" fmla="*/ 388441 h 719956"/>
                  <a:gd name="connsiteX23" fmla="*/ 895387 w 1010170"/>
                  <a:gd name="connsiteY23" fmla="*/ 388441 h 719956"/>
                  <a:gd name="connsiteX24" fmla="*/ 825624 w 1010170"/>
                  <a:gd name="connsiteY24" fmla="*/ 519410 h 719956"/>
                  <a:gd name="connsiteX25" fmla="*/ 797719 w 1010170"/>
                  <a:gd name="connsiteY25" fmla="*/ 535409 h 719956"/>
                  <a:gd name="connsiteX26" fmla="*/ 771302 w 1010170"/>
                  <a:gd name="connsiteY26" fmla="*/ 517178 h 719956"/>
                  <a:gd name="connsiteX27" fmla="*/ 678470 w 1010170"/>
                  <a:gd name="connsiteY27" fmla="*/ 301377 h 719956"/>
                  <a:gd name="connsiteX28" fmla="*/ 517736 w 1010170"/>
                  <a:gd name="connsiteY28" fmla="*/ 701911 h 719956"/>
                  <a:gd name="connsiteX29" fmla="*/ 490203 w 1010170"/>
                  <a:gd name="connsiteY29" fmla="*/ 720700 h 719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10170" h="719956">
                    <a:moveTo>
                      <a:pt x="490203" y="720700"/>
                    </a:moveTo>
                    <a:lnTo>
                      <a:pt x="489086" y="720700"/>
                    </a:lnTo>
                    <a:cubicBezTo>
                      <a:pt x="476436" y="720142"/>
                      <a:pt x="465274" y="711771"/>
                      <a:pt x="461553" y="699492"/>
                    </a:cubicBezTo>
                    <a:lnTo>
                      <a:pt x="280169" y="119063"/>
                    </a:lnTo>
                    <a:lnTo>
                      <a:pt x="176919" y="371326"/>
                    </a:lnTo>
                    <a:cubicBezTo>
                      <a:pt x="172269" y="382674"/>
                      <a:pt x="161292" y="390116"/>
                      <a:pt x="149014" y="390116"/>
                    </a:cubicBezTo>
                    <a:lnTo>
                      <a:pt x="30138" y="390116"/>
                    </a:lnTo>
                    <a:cubicBezTo>
                      <a:pt x="13395" y="390116"/>
                      <a:pt x="0" y="376721"/>
                      <a:pt x="0" y="359978"/>
                    </a:cubicBezTo>
                    <a:cubicBezTo>
                      <a:pt x="0" y="343235"/>
                      <a:pt x="13395" y="329840"/>
                      <a:pt x="30138" y="329840"/>
                    </a:cubicBezTo>
                    <a:lnTo>
                      <a:pt x="128736" y="329840"/>
                    </a:lnTo>
                    <a:lnTo>
                      <a:pt x="255798" y="18790"/>
                    </a:lnTo>
                    <a:cubicBezTo>
                      <a:pt x="260635" y="7069"/>
                      <a:pt x="271797" y="186"/>
                      <a:pt x="285006" y="0"/>
                    </a:cubicBezTo>
                    <a:cubicBezTo>
                      <a:pt x="297656" y="558"/>
                      <a:pt x="308632" y="8930"/>
                      <a:pt x="312539" y="21208"/>
                    </a:cubicBezTo>
                    <a:lnTo>
                      <a:pt x="493551" y="600894"/>
                    </a:lnTo>
                    <a:lnTo>
                      <a:pt x="649821" y="211708"/>
                    </a:lnTo>
                    <a:cubicBezTo>
                      <a:pt x="654286" y="200360"/>
                      <a:pt x="665262" y="192918"/>
                      <a:pt x="677354" y="192732"/>
                    </a:cubicBezTo>
                    <a:cubicBezTo>
                      <a:pt x="690004" y="193849"/>
                      <a:pt x="700608" y="199802"/>
                      <a:pt x="705259" y="210964"/>
                    </a:cubicBezTo>
                    <a:lnTo>
                      <a:pt x="801998" y="435880"/>
                    </a:lnTo>
                    <a:lnTo>
                      <a:pt x="850739" y="344165"/>
                    </a:lnTo>
                    <a:cubicBezTo>
                      <a:pt x="855948" y="334305"/>
                      <a:pt x="866180" y="328166"/>
                      <a:pt x="877342" y="328166"/>
                    </a:cubicBezTo>
                    <a:lnTo>
                      <a:pt x="981521" y="328166"/>
                    </a:lnTo>
                    <a:cubicBezTo>
                      <a:pt x="998265" y="328166"/>
                      <a:pt x="1011659" y="341561"/>
                      <a:pt x="1011659" y="358304"/>
                    </a:cubicBezTo>
                    <a:cubicBezTo>
                      <a:pt x="1011659" y="375047"/>
                      <a:pt x="998265" y="388441"/>
                      <a:pt x="981521" y="388441"/>
                    </a:cubicBezTo>
                    <a:lnTo>
                      <a:pt x="895387" y="388441"/>
                    </a:lnTo>
                    <a:lnTo>
                      <a:pt x="825624" y="519410"/>
                    </a:lnTo>
                    <a:cubicBezTo>
                      <a:pt x="820229" y="529642"/>
                      <a:pt x="808881" y="535409"/>
                      <a:pt x="797719" y="535409"/>
                    </a:cubicBezTo>
                    <a:cubicBezTo>
                      <a:pt x="786185" y="534851"/>
                      <a:pt x="775953" y="527782"/>
                      <a:pt x="771302" y="517178"/>
                    </a:cubicBezTo>
                    <a:lnTo>
                      <a:pt x="678470" y="301377"/>
                    </a:lnTo>
                    <a:lnTo>
                      <a:pt x="517736" y="701911"/>
                    </a:lnTo>
                    <a:cubicBezTo>
                      <a:pt x="513643" y="713259"/>
                      <a:pt x="502481" y="720700"/>
                      <a:pt x="490203" y="720700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10996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  <a:sym typeface="Arial" charset="0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6D9C296B-64B0-4336-A310-8A46837D185B}"/>
                  </a:ext>
                </a:extLst>
              </p:cNvPr>
              <p:cNvSpPr/>
              <p:nvPr/>
            </p:nvSpPr>
            <p:spPr>
              <a:xfrm>
                <a:off x="1448820" y="2084824"/>
                <a:ext cx="1622227" cy="1549673"/>
              </a:xfrm>
              <a:custGeom>
                <a:avLst/>
                <a:gdLst>
                  <a:gd name="connsiteX0" fmla="*/ 1278945 w 1622226"/>
                  <a:gd name="connsiteY0" fmla="*/ 271473 h 1549672"/>
                  <a:gd name="connsiteX1" fmla="*/ 1456423 w 1622226"/>
                  <a:gd name="connsiteY1" fmla="*/ 566152 h 1549672"/>
                  <a:gd name="connsiteX2" fmla="*/ 1515768 w 1622226"/>
                  <a:gd name="connsiteY2" fmla="*/ 547921 h 1549672"/>
                  <a:gd name="connsiteX3" fmla="*/ 1322850 w 1622226"/>
                  <a:gd name="connsiteY3" fmla="*/ 227568 h 1549672"/>
                  <a:gd name="connsiteX4" fmla="*/ 587267 w 1622226"/>
                  <a:gd name="connsiteY4" fmla="*/ 23302 h 1549672"/>
                  <a:gd name="connsiteX5" fmla="*/ 602335 w 1622226"/>
                  <a:gd name="connsiteY5" fmla="*/ 83577 h 1549672"/>
                  <a:gd name="connsiteX6" fmla="*/ 1278945 w 1622226"/>
                  <a:gd name="connsiteY6" fmla="*/ 271473 h 1549672"/>
                  <a:gd name="connsiteX7" fmla="*/ 270635 w 1622226"/>
                  <a:gd name="connsiteY7" fmla="*/ 271473 h 1549672"/>
                  <a:gd name="connsiteX8" fmla="*/ 226730 w 1622226"/>
                  <a:gd name="connsiteY8" fmla="*/ 227568 h 1549672"/>
                  <a:gd name="connsiteX9" fmla="*/ 226730 w 1622226"/>
                  <a:gd name="connsiteY9" fmla="*/ 1323687 h 1549672"/>
                  <a:gd name="connsiteX10" fmla="*/ 270635 w 1622226"/>
                  <a:gd name="connsiteY10" fmla="*/ 1279783 h 1549672"/>
                  <a:gd name="connsiteX11" fmla="*/ 270635 w 1622226"/>
                  <a:gd name="connsiteY11" fmla="*/ 271473 h 1549672"/>
                  <a:gd name="connsiteX12" fmla="*/ 1527860 w 1622226"/>
                  <a:gd name="connsiteY12" fmla="*/ 959431 h 1549672"/>
                  <a:gd name="connsiteX13" fmla="*/ 1467399 w 1622226"/>
                  <a:gd name="connsiteY13" fmla="*/ 944734 h 1549672"/>
                  <a:gd name="connsiteX14" fmla="*/ 1278759 w 1622226"/>
                  <a:gd name="connsiteY14" fmla="*/ 1279783 h 1549672"/>
                  <a:gd name="connsiteX15" fmla="*/ 585964 w 1622226"/>
                  <a:gd name="connsiteY15" fmla="*/ 1463400 h 1549672"/>
                  <a:gd name="connsiteX16" fmla="*/ 569593 w 1622226"/>
                  <a:gd name="connsiteY16" fmla="*/ 1523303 h 1549672"/>
                  <a:gd name="connsiteX17" fmla="*/ 1322664 w 1622226"/>
                  <a:gd name="connsiteY17" fmla="*/ 1323687 h 1549672"/>
                  <a:gd name="connsiteX18" fmla="*/ 1527860 w 1622226"/>
                  <a:gd name="connsiteY18" fmla="*/ 959431 h 1549672"/>
                  <a:gd name="connsiteX19" fmla="*/ 1455121 w 1622226"/>
                  <a:gd name="connsiteY19" fmla="*/ 842973 h 1549672"/>
                  <a:gd name="connsiteX20" fmla="*/ 1594089 w 1622226"/>
                  <a:gd name="connsiteY20" fmla="*/ 842973 h 1549672"/>
                  <a:gd name="connsiteX21" fmla="*/ 1594089 w 1622226"/>
                  <a:gd name="connsiteY21" fmla="*/ 704004 h 1549672"/>
                  <a:gd name="connsiteX22" fmla="*/ 1455307 w 1622226"/>
                  <a:gd name="connsiteY22" fmla="*/ 704004 h 1549672"/>
                  <a:gd name="connsiteX23" fmla="*/ 1455121 w 1622226"/>
                  <a:gd name="connsiteY23" fmla="*/ 842973 h 1549672"/>
                  <a:gd name="connsiteX24" fmla="*/ 1567300 w 1622226"/>
                  <a:gd name="connsiteY24" fmla="*/ 730793 h 1549672"/>
                  <a:gd name="connsiteX25" fmla="*/ 1567300 w 1622226"/>
                  <a:gd name="connsiteY25" fmla="*/ 816184 h 1549672"/>
                  <a:gd name="connsiteX26" fmla="*/ 1481910 w 1622226"/>
                  <a:gd name="connsiteY26" fmla="*/ 816184 h 1549672"/>
                  <a:gd name="connsiteX27" fmla="*/ 1481910 w 1622226"/>
                  <a:gd name="connsiteY27" fmla="*/ 730793 h 1549672"/>
                  <a:gd name="connsiteX28" fmla="*/ 1567300 w 1622226"/>
                  <a:gd name="connsiteY28" fmla="*/ 730793 h 1549672"/>
                  <a:gd name="connsiteX29" fmla="*/ 484389 w 1622226"/>
                  <a:gd name="connsiteY29" fmla="*/ 1350477 h 1549672"/>
                  <a:gd name="connsiteX30" fmla="*/ 345235 w 1622226"/>
                  <a:gd name="connsiteY30" fmla="*/ 1350477 h 1549672"/>
                  <a:gd name="connsiteX31" fmla="*/ 345235 w 1622226"/>
                  <a:gd name="connsiteY31" fmla="*/ 1489631 h 1549672"/>
                  <a:gd name="connsiteX32" fmla="*/ 484389 w 1622226"/>
                  <a:gd name="connsiteY32" fmla="*/ 1489631 h 1549672"/>
                  <a:gd name="connsiteX33" fmla="*/ 484389 w 1622226"/>
                  <a:gd name="connsiteY33" fmla="*/ 1350477 h 1549672"/>
                  <a:gd name="connsiteX34" fmla="*/ 372024 w 1622226"/>
                  <a:gd name="connsiteY34" fmla="*/ 1462842 h 1549672"/>
                  <a:gd name="connsiteX35" fmla="*/ 372024 w 1622226"/>
                  <a:gd name="connsiteY35" fmla="*/ 1377266 h 1549672"/>
                  <a:gd name="connsiteX36" fmla="*/ 457600 w 1622226"/>
                  <a:gd name="connsiteY36" fmla="*/ 1377266 h 1549672"/>
                  <a:gd name="connsiteX37" fmla="*/ 457600 w 1622226"/>
                  <a:gd name="connsiteY37" fmla="*/ 1462842 h 1549672"/>
                  <a:gd name="connsiteX38" fmla="*/ 372024 w 1622226"/>
                  <a:gd name="connsiteY38" fmla="*/ 1462842 h 1549672"/>
                  <a:gd name="connsiteX39" fmla="*/ 346165 w 1622226"/>
                  <a:gd name="connsiteY39" fmla="*/ 199477 h 1549672"/>
                  <a:gd name="connsiteX40" fmla="*/ 485319 w 1622226"/>
                  <a:gd name="connsiteY40" fmla="*/ 199477 h 1549672"/>
                  <a:gd name="connsiteX41" fmla="*/ 485319 w 1622226"/>
                  <a:gd name="connsiteY41" fmla="*/ 60323 h 1549672"/>
                  <a:gd name="connsiteX42" fmla="*/ 346165 w 1622226"/>
                  <a:gd name="connsiteY42" fmla="*/ 60323 h 1549672"/>
                  <a:gd name="connsiteX43" fmla="*/ 346165 w 1622226"/>
                  <a:gd name="connsiteY43" fmla="*/ 199477 h 1549672"/>
                  <a:gd name="connsiteX44" fmla="*/ 458530 w 1622226"/>
                  <a:gd name="connsiteY44" fmla="*/ 87112 h 1549672"/>
                  <a:gd name="connsiteX45" fmla="*/ 458530 w 1622226"/>
                  <a:gd name="connsiteY45" fmla="*/ 172688 h 1549672"/>
                  <a:gd name="connsiteX46" fmla="*/ 372954 w 1622226"/>
                  <a:gd name="connsiteY46" fmla="*/ 172688 h 1549672"/>
                  <a:gd name="connsiteX47" fmla="*/ 372954 w 1622226"/>
                  <a:gd name="connsiteY47" fmla="*/ 87112 h 1549672"/>
                  <a:gd name="connsiteX48" fmla="*/ 458530 w 1622226"/>
                  <a:gd name="connsiteY48" fmla="*/ 87112 h 154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622226" h="1549672">
                    <a:moveTo>
                      <a:pt x="1278945" y="271473"/>
                    </a:moveTo>
                    <a:cubicBezTo>
                      <a:pt x="1361173" y="353700"/>
                      <a:pt x="1422564" y="455647"/>
                      <a:pt x="1456423" y="566152"/>
                    </a:cubicBezTo>
                    <a:lnTo>
                      <a:pt x="1515768" y="547921"/>
                    </a:lnTo>
                    <a:cubicBezTo>
                      <a:pt x="1478933" y="427742"/>
                      <a:pt x="1412146" y="317051"/>
                      <a:pt x="1322850" y="227568"/>
                    </a:cubicBezTo>
                    <a:cubicBezTo>
                      <a:pt x="1128815" y="33534"/>
                      <a:pt x="853855" y="-42741"/>
                      <a:pt x="587267" y="23302"/>
                    </a:cubicBezTo>
                    <a:lnTo>
                      <a:pt x="602335" y="83577"/>
                    </a:lnTo>
                    <a:cubicBezTo>
                      <a:pt x="847530" y="22744"/>
                      <a:pt x="1100537" y="93065"/>
                      <a:pt x="1278945" y="271473"/>
                    </a:cubicBezTo>
                    <a:close/>
                    <a:moveTo>
                      <a:pt x="270635" y="271473"/>
                    </a:moveTo>
                    <a:lnTo>
                      <a:pt x="226730" y="227568"/>
                    </a:lnTo>
                    <a:cubicBezTo>
                      <a:pt x="-75577" y="529875"/>
                      <a:pt x="-75577" y="1021566"/>
                      <a:pt x="226730" y="1323687"/>
                    </a:cubicBezTo>
                    <a:lnTo>
                      <a:pt x="270635" y="1279783"/>
                    </a:lnTo>
                    <a:cubicBezTo>
                      <a:pt x="-7302" y="1001661"/>
                      <a:pt x="-7302" y="549409"/>
                      <a:pt x="270635" y="271473"/>
                    </a:cubicBezTo>
                    <a:close/>
                    <a:moveTo>
                      <a:pt x="1527860" y="959431"/>
                    </a:moveTo>
                    <a:lnTo>
                      <a:pt x="1467399" y="944734"/>
                    </a:lnTo>
                    <a:cubicBezTo>
                      <a:pt x="1436703" y="1071238"/>
                      <a:pt x="1371405" y="1187138"/>
                      <a:pt x="1278759" y="1279783"/>
                    </a:cubicBezTo>
                    <a:cubicBezTo>
                      <a:pt x="1098119" y="1460423"/>
                      <a:pt x="832647" y="1530745"/>
                      <a:pt x="585964" y="1463400"/>
                    </a:cubicBezTo>
                    <a:lnTo>
                      <a:pt x="569593" y="1523303"/>
                    </a:lnTo>
                    <a:cubicBezTo>
                      <a:pt x="837670" y="1596601"/>
                      <a:pt x="1126396" y="1520141"/>
                      <a:pt x="1322664" y="1323687"/>
                    </a:cubicBezTo>
                    <a:cubicBezTo>
                      <a:pt x="1423495" y="1223043"/>
                      <a:pt x="1494560" y="1097097"/>
                      <a:pt x="1527860" y="959431"/>
                    </a:cubicBezTo>
                    <a:close/>
                    <a:moveTo>
                      <a:pt x="1455121" y="842973"/>
                    </a:moveTo>
                    <a:cubicBezTo>
                      <a:pt x="1493444" y="881296"/>
                      <a:pt x="1555766" y="881296"/>
                      <a:pt x="1594089" y="842973"/>
                    </a:cubicBezTo>
                    <a:cubicBezTo>
                      <a:pt x="1632412" y="804649"/>
                      <a:pt x="1632412" y="742328"/>
                      <a:pt x="1594089" y="704004"/>
                    </a:cubicBezTo>
                    <a:cubicBezTo>
                      <a:pt x="1555766" y="665681"/>
                      <a:pt x="1493444" y="665681"/>
                      <a:pt x="1455307" y="704004"/>
                    </a:cubicBezTo>
                    <a:cubicBezTo>
                      <a:pt x="1416983" y="742328"/>
                      <a:pt x="1416983" y="804649"/>
                      <a:pt x="1455121" y="842973"/>
                    </a:cubicBezTo>
                    <a:close/>
                    <a:moveTo>
                      <a:pt x="1567300" y="730793"/>
                    </a:moveTo>
                    <a:cubicBezTo>
                      <a:pt x="1590926" y="754420"/>
                      <a:pt x="1590926" y="792743"/>
                      <a:pt x="1567300" y="816184"/>
                    </a:cubicBezTo>
                    <a:cubicBezTo>
                      <a:pt x="1543673" y="839810"/>
                      <a:pt x="1505350" y="839810"/>
                      <a:pt x="1481910" y="816184"/>
                    </a:cubicBezTo>
                    <a:cubicBezTo>
                      <a:pt x="1458283" y="792557"/>
                      <a:pt x="1458283" y="754234"/>
                      <a:pt x="1481910" y="730793"/>
                    </a:cubicBezTo>
                    <a:cubicBezTo>
                      <a:pt x="1505536" y="707353"/>
                      <a:pt x="1543859" y="707353"/>
                      <a:pt x="1567300" y="730793"/>
                    </a:cubicBezTo>
                    <a:close/>
                    <a:moveTo>
                      <a:pt x="484389" y="1350477"/>
                    </a:moveTo>
                    <a:cubicBezTo>
                      <a:pt x="446066" y="1312153"/>
                      <a:pt x="383558" y="1312153"/>
                      <a:pt x="345235" y="1350477"/>
                    </a:cubicBezTo>
                    <a:cubicBezTo>
                      <a:pt x="306912" y="1388800"/>
                      <a:pt x="306912" y="1451308"/>
                      <a:pt x="345235" y="1489631"/>
                    </a:cubicBezTo>
                    <a:cubicBezTo>
                      <a:pt x="383558" y="1527954"/>
                      <a:pt x="446066" y="1527954"/>
                      <a:pt x="484389" y="1489631"/>
                    </a:cubicBezTo>
                    <a:cubicBezTo>
                      <a:pt x="522898" y="1451308"/>
                      <a:pt x="522898" y="1388800"/>
                      <a:pt x="484389" y="1350477"/>
                    </a:cubicBezTo>
                    <a:close/>
                    <a:moveTo>
                      <a:pt x="372024" y="1462842"/>
                    </a:moveTo>
                    <a:cubicBezTo>
                      <a:pt x="348397" y="1439215"/>
                      <a:pt x="348397" y="1400892"/>
                      <a:pt x="372024" y="1377266"/>
                    </a:cubicBezTo>
                    <a:cubicBezTo>
                      <a:pt x="395650" y="1353639"/>
                      <a:pt x="433974" y="1353639"/>
                      <a:pt x="457600" y="1377266"/>
                    </a:cubicBezTo>
                    <a:cubicBezTo>
                      <a:pt x="481226" y="1400892"/>
                      <a:pt x="481226" y="1439215"/>
                      <a:pt x="457600" y="1462842"/>
                    </a:cubicBezTo>
                    <a:cubicBezTo>
                      <a:pt x="434160" y="1486468"/>
                      <a:pt x="395650" y="1486468"/>
                      <a:pt x="372024" y="1462842"/>
                    </a:cubicBezTo>
                    <a:close/>
                    <a:moveTo>
                      <a:pt x="346165" y="199477"/>
                    </a:moveTo>
                    <a:cubicBezTo>
                      <a:pt x="384488" y="237800"/>
                      <a:pt x="446996" y="237800"/>
                      <a:pt x="485319" y="199477"/>
                    </a:cubicBezTo>
                    <a:cubicBezTo>
                      <a:pt x="523642" y="161154"/>
                      <a:pt x="523642" y="98646"/>
                      <a:pt x="485319" y="60323"/>
                    </a:cubicBezTo>
                    <a:cubicBezTo>
                      <a:pt x="446996" y="21999"/>
                      <a:pt x="384488" y="21999"/>
                      <a:pt x="346165" y="60323"/>
                    </a:cubicBezTo>
                    <a:cubicBezTo>
                      <a:pt x="307842" y="98832"/>
                      <a:pt x="307842" y="161154"/>
                      <a:pt x="346165" y="199477"/>
                    </a:cubicBezTo>
                    <a:close/>
                    <a:moveTo>
                      <a:pt x="458530" y="87112"/>
                    </a:moveTo>
                    <a:cubicBezTo>
                      <a:pt x="482157" y="110738"/>
                      <a:pt x="482157" y="149061"/>
                      <a:pt x="458530" y="172688"/>
                    </a:cubicBezTo>
                    <a:cubicBezTo>
                      <a:pt x="434904" y="196314"/>
                      <a:pt x="396580" y="196314"/>
                      <a:pt x="372954" y="172688"/>
                    </a:cubicBezTo>
                    <a:cubicBezTo>
                      <a:pt x="349328" y="149061"/>
                      <a:pt x="349328" y="110738"/>
                      <a:pt x="372954" y="87112"/>
                    </a:cubicBezTo>
                    <a:cubicBezTo>
                      <a:pt x="396580" y="63485"/>
                      <a:pt x="434904" y="63485"/>
                      <a:pt x="458530" y="87112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10996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  <a:sym typeface="Arial" charset="0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FEC6CCAF-065D-4659-82FE-05285E45BA70}"/>
                  </a:ext>
                </a:extLst>
              </p:cNvPr>
              <p:cNvSpPr/>
              <p:nvPr/>
            </p:nvSpPr>
            <p:spPr>
              <a:xfrm>
                <a:off x="2080735" y="2218017"/>
                <a:ext cx="755303" cy="437183"/>
              </a:xfrm>
              <a:custGeom>
                <a:avLst/>
                <a:gdLst>
                  <a:gd name="connsiteX0" fmla="*/ 728328 w 755302"/>
                  <a:gd name="connsiteY0" fmla="*/ 438727 h 437182"/>
                  <a:gd name="connsiteX1" fmla="*/ 6325 w 755302"/>
                  <a:gd name="connsiteY1" fmla="*/ 39123 h 437182"/>
                  <a:gd name="connsiteX2" fmla="*/ 0 w 755302"/>
                  <a:gd name="connsiteY2" fmla="*/ 10102 h 437182"/>
                  <a:gd name="connsiteX3" fmla="*/ 755675 w 755302"/>
                  <a:gd name="connsiteY3" fmla="*/ 427192 h 437182"/>
                  <a:gd name="connsiteX4" fmla="*/ 728328 w 755302"/>
                  <a:gd name="connsiteY4" fmla="*/ 438727 h 43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302" h="437182">
                    <a:moveTo>
                      <a:pt x="728328" y="438727"/>
                    </a:moveTo>
                    <a:cubicBezTo>
                      <a:pt x="514573" y="-65987"/>
                      <a:pt x="11348" y="37821"/>
                      <a:pt x="6325" y="39123"/>
                    </a:cubicBezTo>
                    <a:lnTo>
                      <a:pt x="0" y="10102"/>
                    </a:lnTo>
                    <a:cubicBezTo>
                      <a:pt x="5209" y="8799"/>
                      <a:pt x="532619" y="-99845"/>
                      <a:pt x="755675" y="427192"/>
                    </a:cubicBezTo>
                    <a:lnTo>
                      <a:pt x="728328" y="438727"/>
                    </a:ln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10996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  <a:sym typeface="Arial" charset="0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83261CD-3FD1-45B4-83DB-05347493E2F6}"/>
                </a:ext>
              </a:extLst>
            </p:cNvPr>
            <p:cNvGrpSpPr/>
            <p:nvPr/>
          </p:nvGrpSpPr>
          <p:grpSpPr>
            <a:xfrm>
              <a:off x="1927733" y="5295497"/>
              <a:ext cx="2923323" cy="605932"/>
              <a:chOff x="1829920" y="4419459"/>
              <a:chExt cx="1977079" cy="409799"/>
            </a:xfrm>
          </p:grpSpPr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BE5FA471-D8C9-4130-9746-A89F6D85DD09}"/>
                  </a:ext>
                </a:extLst>
              </p:cNvPr>
              <p:cNvSpPr/>
              <p:nvPr/>
            </p:nvSpPr>
            <p:spPr>
              <a:xfrm>
                <a:off x="1829920" y="4419459"/>
                <a:ext cx="1977079" cy="409798"/>
              </a:xfrm>
              <a:custGeom>
                <a:avLst/>
                <a:gdLst>
                  <a:gd name="connsiteX0" fmla="*/ 1608606 w 1977079"/>
                  <a:gd name="connsiteY0" fmla="*/ 141 h 409798"/>
                  <a:gd name="connsiteX1" fmla="*/ 1865186 w 1977079"/>
                  <a:gd name="connsiteY1" fmla="*/ 24474 h 409798"/>
                  <a:gd name="connsiteX2" fmla="*/ 1977079 w 1977079"/>
                  <a:gd name="connsiteY2" fmla="*/ 41638 h 409798"/>
                  <a:gd name="connsiteX3" fmla="*/ 1952513 w 1977079"/>
                  <a:gd name="connsiteY3" fmla="*/ 63966 h 409798"/>
                  <a:gd name="connsiteX4" fmla="*/ 989166 w 1977079"/>
                  <a:gd name="connsiteY4" fmla="*/ 409798 h 409798"/>
                  <a:gd name="connsiteX5" fmla="*/ 25820 w 1977079"/>
                  <a:gd name="connsiteY5" fmla="*/ 63966 h 409798"/>
                  <a:gd name="connsiteX6" fmla="*/ 0 w 1977079"/>
                  <a:gd name="connsiteY6" fmla="*/ 40499 h 409798"/>
                  <a:gd name="connsiteX7" fmla="*/ 90271 w 1977079"/>
                  <a:gd name="connsiteY7" fmla="*/ 23052 h 409798"/>
                  <a:gd name="connsiteX8" fmla="*/ 198906 w 1977079"/>
                  <a:gd name="connsiteY8" fmla="*/ 9666 h 409798"/>
                  <a:gd name="connsiteX9" fmla="*/ 875181 w 1977079"/>
                  <a:gd name="connsiteY9" fmla="*/ 114441 h 409798"/>
                  <a:gd name="connsiteX10" fmla="*/ 1608606 w 1977079"/>
                  <a:gd name="connsiteY10" fmla="*/ 141 h 40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77079" h="409798">
                    <a:moveTo>
                      <a:pt x="1608606" y="141"/>
                    </a:moveTo>
                    <a:cubicBezTo>
                      <a:pt x="1676869" y="1332"/>
                      <a:pt x="1767555" y="10857"/>
                      <a:pt x="1865186" y="24474"/>
                    </a:cubicBezTo>
                    <a:lnTo>
                      <a:pt x="1977079" y="41638"/>
                    </a:lnTo>
                    <a:lnTo>
                      <a:pt x="1952513" y="63966"/>
                    </a:lnTo>
                    <a:cubicBezTo>
                      <a:pt x="1690722" y="280014"/>
                      <a:pt x="1355100" y="409798"/>
                      <a:pt x="989166" y="409798"/>
                    </a:cubicBezTo>
                    <a:cubicBezTo>
                      <a:pt x="623232" y="409798"/>
                      <a:pt x="287610" y="280014"/>
                      <a:pt x="25820" y="63966"/>
                    </a:cubicBezTo>
                    <a:lnTo>
                      <a:pt x="0" y="40499"/>
                    </a:lnTo>
                    <a:lnTo>
                      <a:pt x="90271" y="23052"/>
                    </a:lnTo>
                    <a:cubicBezTo>
                      <a:pt x="129205" y="16686"/>
                      <a:pt x="165767" y="12048"/>
                      <a:pt x="198906" y="9666"/>
                    </a:cubicBezTo>
                    <a:cubicBezTo>
                      <a:pt x="464019" y="-9384"/>
                      <a:pt x="640231" y="116028"/>
                      <a:pt x="875181" y="114441"/>
                    </a:cubicBezTo>
                    <a:cubicBezTo>
                      <a:pt x="1110131" y="112853"/>
                      <a:pt x="1335556" y="-4621"/>
                      <a:pt x="1608606" y="14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tx1">
                      <a:alpha val="40000"/>
                    </a:schemeClr>
                  </a:gs>
                  <a:gs pos="0">
                    <a:schemeClr val="tx1">
                      <a:alpha val="0"/>
                    </a:schemeClr>
                  </a:gs>
                </a:gsLst>
                <a:lin ang="0" scaled="0"/>
              </a:gradFill>
              <a:ln w="635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109965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endParaRPr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37752EB9-B86C-4C4F-9DB0-3E17D7FE1187}"/>
                  </a:ext>
                </a:extLst>
              </p:cNvPr>
              <p:cNvSpPr/>
              <p:nvPr/>
            </p:nvSpPr>
            <p:spPr>
              <a:xfrm>
                <a:off x="1906067" y="4426143"/>
                <a:ext cx="1762292" cy="403115"/>
              </a:xfrm>
              <a:custGeom>
                <a:avLst/>
                <a:gdLst>
                  <a:gd name="connsiteX0" fmla="*/ 334213 w 1762292"/>
                  <a:gd name="connsiteY0" fmla="*/ 1078 h 403115"/>
                  <a:gd name="connsiteX1" fmla="*/ 1103833 w 1762292"/>
                  <a:gd name="connsiteY1" fmla="*/ 153478 h 403115"/>
                  <a:gd name="connsiteX2" fmla="*/ 1568653 w 1762292"/>
                  <a:gd name="connsiteY2" fmla="*/ 100138 h 403115"/>
                  <a:gd name="connsiteX3" fmla="*/ 1718434 w 1762292"/>
                  <a:gd name="connsiteY3" fmla="*/ 130023 h 403115"/>
                  <a:gd name="connsiteX4" fmla="*/ 1762292 w 1762292"/>
                  <a:gd name="connsiteY4" fmla="*/ 142585 h 403115"/>
                  <a:gd name="connsiteX5" fmla="*/ 1759775 w 1762292"/>
                  <a:gd name="connsiteY5" fmla="*/ 144467 h 403115"/>
                  <a:gd name="connsiteX6" fmla="*/ 913018 w 1762292"/>
                  <a:gd name="connsiteY6" fmla="*/ 403115 h 403115"/>
                  <a:gd name="connsiteX7" fmla="*/ 66261 w 1762292"/>
                  <a:gd name="connsiteY7" fmla="*/ 144467 h 403115"/>
                  <a:gd name="connsiteX8" fmla="*/ 0 w 1762292"/>
                  <a:gd name="connsiteY8" fmla="*/ 94918 h 403115"/>
                  <a:gd name="connsiteX9" fmla="*/ 17507 w 1762292"/>
                  <a:gd name="connsiteY9" fmla="*/ 85851 h 403115"/>
                  <a:gd name="connsiteX10" fmla="*/ 334213 w 1762292"/>
                  <a:gd name="connsiteY10" fmla="*/ 1078 h 403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62292" h="403115">
                    <a:moveTo>
                      <a:pt x="334213" y="1078"/>
                    </a:moveTo>
                    <a:cubicBezTo>
                      <a:pt x="562813" y="-14162"/>
                      <a:pt x="898093" y="136968"/>
                      <a:pt x="1103833" y="153478"/>
                    </a:cubicBezTo>
                    <a:cubicBezTo>
                      <a:pt x="1309573" y="169988"/>
                      <a:pt x="1398473" y="76008"/>
                      <a:pt x="1568653" y="100138"/>
                    </a:cubicBezTo>
                    <a:cubicBezTo>
                      <a:pt x="1611198" y="106171"/>
                      <a:pt x="1663268" y="116569"/>
                      <a:pt x="1718434" y="130023"/>
                    </a:cubicBezTo>
                    <a:lnTo>
                      <a:pt x="1762292" y="142585"/>
                    </a:lnTo>
                    <a:lnTo>
                      <a:pt x="1759775" y="144467"/>
                    </a:lnTo>
                    <a:cubicBezTo>
                      <a:pt x="1518064" y="307764"/>
                      <a:pt x="1226676" y="403115"/>
                      <a:pt x="913018" y="403115"/>
                    </a:cubicBezTo>
                    <a:cubicBezTo>
                      <a:pt x="599360" y="403115"/>
                      <a:pt x="307973" y="307764"/>
                      <a:pt x="66261" y="144467"/>
                    </a:cubicBezTo>
                    <a:lnTo>
                      <a:pt x="0" y="94918"/>
                    </a:lnTo>
                    <a:lnTo>
                      <a:pt x="17507" y="85851"/>
                    </a:lnTo>
                    <a:cubicBezTo>
                      <a:pt x="116091" y="41083"/>
                      <a:pt x="219913" y="8698"/>
                      <a:pt x="334213" y="107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4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</a:gradFill>
              <a:ln w="635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109965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endParaRPr>
              </a:p>
            </p:txBody>
          </p:sp>
        </p:grp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A6F99350-6627-4FDC-91B5-32D8FDE2FFDF}"/>
                </a:ext>
              </a:extLst>
            </p:cNvPr>
            <p:cNvSpPr/>
            <p:nvPr/>
          </p:nvSpPr>
          <p:spPr>
            <a:xfrm>
              <a:off x="1005352" y="1311853"/>
              <a:ext cx="4769934" cy="4700520"/>
            </a:xfrm>
            <a:prstGeom prst="ellipse">
              <a:avLst/>
            </a:prstGeom>
            <a:noFill/>
            <a:ln w="6350" cap="flat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0996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7B5A238-12C0-48B9-A4C9-C172BA0304D0}"/>
                </a:ext>
              </a:extLst>
            </p:cNvPr>
            <p:cNvSpPr txBox="1"/>
            <p:nvPr/>
          </p:nvSpPr>
          <p:spPr>
            <a:xfrm>
              <a:off x="2393355" y="2923283"/>
              <a:ext cx="192832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Game assistant</a:t>
              </a: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游戏助手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965F62B-CFD9-4E82-917F-6343212B6935}"/>
                </a:ext>
              </a:extLst>
            </p:cNvPr>
            <p:cNvSpPr txBox="1"/>
            <p:nvPr/>
          </p:nvSpPr>
          <p:spPr>
            <a:xfrm>
              <a:off x="1660849" y="4130351"/>
              <a:ext cx="3135086" cy="82577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777130A-56CB-4D32-92BB-542B515D95DF}"/>
                </a:ext>
              </a:extLst>
            </p:cNvPr>
            <p:cNvSpPr txBox="1"/>
            <p:nvPr/>
          </p:nvSpPr>
          <p:spPr>
            <a:xfrm>
              <a:off x="2044599" y="3649222"/>
              <a:ext cx="3096043" cy="138499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The function of this application can help players get a better   game experience  </a:t>
              </a:r>
            </a:p>
            <a:p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这个应用的功能可以很好的帮助玩家获得更好的游戏体验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333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A5545209-64BA-4BBF-BDAA-FE6131E72006}"/>
              </a:ext>
            </a:extLst>
          </p:cNvPr>
          <p:cNvSpPr txBox="1"/>
          <p:nvPr/>
        </p:nvSpPr>
        <p:spPr>
          <a:xfrm>
            <a:off x="4464787" y="2627086"/>
            <a:ext cx="3262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54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schemeClr val="bg1"/>
                    </a:gs>
                    <a:gs pos="27000">
                      <a:schemeClr val="bg1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schemeClr val="bg1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分享链接</a:t>
            </a:r>
          </a:p>
        </p:txBody>
      </p:sp>
      <p:pic>
        <p:nvPicPr>
          <p:cNvPr id="24" name="PA-图片 4">
            <a:extLst>
              <a:ext uri="{FF2B5EF4-FFF2-40B4-BE49-F238E27FC236}">
                <a16:creationId xmlns:a16="http://schemas.microsoft.com/office/drawing/2014/main" id="{3998AE89-9CF0-4B2D-B492-F37F30CC72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sp>
        <p:nvSpPr>
          <p:cNvPr id="26" name="PA-任意多边形 681">
            <a:extLst>
              <a:ext uri="{FF2B5EF4-FFF2-40B4-BE49-F238E27FC236}">
                <a16:creationId xmlns:a16="http://schemas.microsoft.com/office/drawing/2014/main" id="{8FA3A00A-1A74-4CAE-BB94-610250BEFBAF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 rot="2700000" flipV="1">
            <a:off x="1185777" y="2451920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7" name="PA-任意多边形 679">
            <a:extLst>
              <a:ext uri="{FF2B5EF4-FFF2-40B4-BE49-F238E27FC236}">
                <a16:creationId xmlns:a16="http://schemas.microsoft.com/office/drawing/2014/main" id="{710C0703-BBEB-4771-9ABA-00326D0154A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 rot="5400000">
            <a:off x="2296878" y="1658376"/>
            <a:ext cx="743053" cy="1032167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8" name="PA-任意多边形 681">
            <a:extLst>
              <a:ext uri="{FF2B5EF4-FFF2-40B4-BE49-F238E27FC236}">
                <a16:creationId xmlns:a16="http://schemas.microsoft.com/office/drawing/2014/main" id="{A6C806FC-A663-4DBA-9F5D-B585FDF3B592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 rot="2700000" flipH="1">
            <a:off x="8397343" y="1290744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9" name="PA-任意多边形 679">
            <a:extLst>
              <a:ext uri="{FF2B5EF4-FFF2-40B4-BE49-F238E27FC236}">
                <a16:creationId xmlns:a16="http://schemas.microsoft.com/office/drawing/2014/main" id="{310A338C-E753-4D42-9D34-4F188CF64F65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 rot="5400000" flipH="1" flipV="1">
            <a:off x="8656734" y="3423318"/>
            <a:ext cx="743054" cy="1032168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1D72E4E-85BC-45FD-A2A8-91F4FD47DD82}"/>
              </a:ext>
            </a:extLst>
          </p:cNvPr>
          <p:cNvCxnSpPr/>
          <p:nvPr/>
        </p:nvCxnSpPr>
        <p:spPr>
          <a:xfrm>
            <a:off x="713540" y="43109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CFD0563-3442-4B42-A4DD-2BAAAFA4D110}"/>
              </a:ext>
            </a:extLst>
          </p:cNvPr>
          <p:cNvCxnSpPr/>
          <p:nvPr/>
        </p:nvCxnSpPr>
        <p:spPr>
          <a:xfrm>
            <a:off x="9314926" y="5370471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4AF90CD-318B-446C-B425-7872DD766F7D}"/>
              </a:ext>
            </a:extLst>
          </p:cNvPr>
          <p:cNvCxnSpPr/>
          <p:nvPr/>
        </p:nvCxnSpPr>
        <p:spPr>
          <a:xfrm>
            <a:off x="11163585" y="356787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E40786-759A-4547-8F5A-78533B3F6343}"/>
              </a:ext>
            </a:extLst>
          </p:cNvPr>
          <p:cNvCxnSpPr/>
          <p:nvPr/>
        </p:nvCxnSpPr>
        <p:spPr>
          <a:xfrm>
            <a:off x="9724857" y="27194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EE93677-7885-490C-B20E-3742BDB66E0F}"/>
              </a:ext>
            </a:extLst>
          </p:cNvPr>
          <p:cNvCxnSpPr/>
          <p:nvPr/>
        </p:nvCxnSpPr>
        <p:spPr>
          <a:xfrm>
            <a:off x="1671243" y="2385657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CEBEF9A-A08C-4BF5-B338-C6073AB66EEE}"/>
              </a:ext>
            </a:extLst>
          </p:cNvPr>
          <p:cNvCxnSpPr>
            <a:cxnSpLocks/>
          </p:cNvCxnSpPr>
          <p:nvPr/>
        </p:nvCxnSpPr>
        <p:spPr>
          <a:xfrm>
            <a:off x="2324385" y="4089546"/>
            <a:ext cx="0" cy="521672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856FD66F-C016-4D78-AE69-1F51FE720803}"/>
              </a:ext>
            </a:extLst>
          </p:cNvPr>
          <p:cNvSpPr/>
          <p:nvPr/>
        </p:nvSpPr>
        <p:spPr>
          <a:xfrm>
            <a:off x="1743702" y="3881664"/>
            <a:ext cx="8704596" cy="419814"/>
          </a:xfrm>
          <a:custGeom>
            <a:avLst/>
            <a:gdLst>
              <a:gd name="connsiteX0" fmla="*/ 2735822 w 7987644"/>
              <a:gd name="connsiteY0" fmla="*/ 330824 h 385236"/>
              <a:gd name="connsiteX1" fmla="*/ 3018763 w 7987644"/>
              <a:gd name="connsiteY1" fmla="*/ 330824 h 385236"/>
              <a:gd name="connsiteX2" fmla="*/ 3110175 w 7987644"/>
              <a:gd name="connsiteY2" fmla="*/ 330824 h 385236"/>
              <a:gd name="connsiteX3" fmla="*/ 3982939 w 7987644"/>
              <a:gd name="connsiteY3" fmla="*/ 330824 h 385236"/>
              <a:gd name="connsiteX4" fmla="*/ 5182174 w 7987644"/>
              <a:gd name="connsiteY4" fmla="*/ 330824 h 385236"/>
              <a:gd name="connsiteX5" fmla="*/ 5309497 w 7987644"/>
              <a:gd name="connsiteY5" fmla="*/ 330824 h 385236"/>
              <a:gd name="connsiteX6" fmla="*/ 5705614 w 7987644"/>
              <a:gd name="connsiteY6" fmla="*/ 330824 h 385236"/>
              <a:gd name="connsiteX7" fmla="*/ 5618555 w 7987644"/>
              <a:gd name="connsiteY7" fmla="*/ 385236 h 385236"/>
              <a:gd name="connsiteX8" fmla="*/ 5281203 w 7987644"/>
              <a:gd name="connsiteY8" fmla="*/ 385236 h 385236"/>
              <a:gd name="connsiteX9" fmla="*/ 5183261 w 7987644"/>
              <a:gd name="connsiteY9" fmla="*/ 352589 h 385236"/>
              <a:gd name="connsiteX10" fmla="*/ 3982939 w 7987644"/>
              <a:gd name="connsiteY10" fmla="*/ 352589 h 385236"/>
              <a:gd name="connsiteX11" fmla="*/ 3110175 w 7987644"/>
              <a:gd name="connsiteY11" fmla="*/ 352589 h 385236"/>
              <a:gd name="connsiteX12" fmla="*/ 3039439 w 7987644"/>
              <a:gd name="connsiteY12" fmla="*/ 385236 h 385236"/>
              <a:gd name="connsiteX13" fmla="*/ 2797851 w 7987644"/>
              <a:gd name="connsiteY13" fmla="*/ 385236 h 385236"/>
              <a:gd name="connsiteX14" fmla="*/ 0 w 7987644"/>
              <a:gd name="connsiteY14" fmla="*/ 232883 h 385236"/>
              <a:gd name="connsiteX15" fmla="*/ 3982939 w 7987644"/>
              <a:gd name="connsiteY15" fmla="*/ 232883 h 385236"/>
              <a:gd name="connsiteX16" fmla="*/ 3982940 w 7987644"/>
              <a:gd name="connsiteY16" fmla="*/ 232883 h 385236"/>
              <a:gd name="connsiteX17" fmla="*/ 7987644 w 7987644"/>
              <a:gd name="connsiteY17" fmla="*/ 232883 h 385236"/>
              <a:gd name="connsiteX18" fmla="*/ 7987644 w 7987644"/>
              <a:gd name="connsiteY18" fmla="*/ 243765 h 385236"/>
              <a:gd name="connsiteX19" fmla="*/ 3982940 w 7987644"/>
              <a:gd name="connsiteY19" fmla="*/ 243765 h 385236"/>
              <a:gd name="connsiteX20" fmla="*/ 3982939 w 7987644"/>
              <a:gd name="connsiteY20" fmla="*/ 243765 h 385236"/>
              <a:gd name="connsiteX21" fmla="*/ 0 w 7987644"/>
              <a:gd name="connsiteY21" fmla="*/ 243765 h 385236"/>
              <a:gd name="connsiteX22" fmla="*/ 5158233 w 7987644"/>
              <a:gd name="connsiteY22" fmla="*/ 37000 h 385236"/>
              <a:gd name="connsiteX23" fmla="*/ 5190880 w 7987644"/>
              <a:gd name="connsiteY23" fmla="*/ 37000 h 385236"/>
              <a:gd name="connsiteX24" fmla="*/ 5190880 w 7987644"/>
              <a:gd name="connsiteY24" fmla="*/ 58764 h 385236"/>
              <a:gd name="connsiteX25" fmla="*/ 5158233 w 7987644"/>
              <a:gd name="connsiteY25" fmla="*/ 58764 h 385236"/>
              <a:gd name="connsiteX26" fmla="*/ 5103821 w 7987644"/>
              <a:gd name="connsiteY26" fmla="*/ 37000 h 385236"/>
              <a:gd name="connsiteX27" fmla="*/ 5136468 w 7987644"/>
              <a:gd name="connsiteY27" fmla="*/ 37000 h 385236"/>
              <a:gd name="connsiteX28" fmla="*/ 5136468 w 7987644"/>
              <a:gd name="connsiteY28" fmla="*/ 58764 h 385236"/>
              <a:gd name="connsiteX29" fmla="*/ 5103821 w 7987644"/>
              <a:gd name="connsiteY29" fmla="*/ 58764 h 385236"/>
              <a:gd name="connsiteX30" fmla="*/ 4994998 w 7987644"/>
              <a:gd name="connsiteY30" fmla="*/ 37000 h 385236"/>
              <a:gd name="connsiteX31" fmla="*/ 5027645 w 7987644"/>
              <a:gd name="connsiteY31" fmla="*/ 37000 h 385236"/>
              <a:gd name="connsiteX32" fmla="*/ 5027645 w 7987644"/>
              <a:gd name="connsiteY32" fmla="*/ 58764 h 385236"/>
              <a:gd name="connsiteX33" fmla="*/ 4994998 w 7987644"/>
              <a:gd name="connsiteY33" fmla="*/ 58764 h 385236"/>
              <a:gd name="connsiteX34" fmla="*/ 4940586 w 7987644"/>
              <a:gd name="connsiteY34" fmla="*/ 37000 h 385236"/>
              <a:gd name="connsiteX35" fmla="*/ 4973233 w 7987644"/>
              <a:gd name="connsiteY35" fmla="*/ 37000 h 385236"/>
              <a:gd name="connsiteX36" fmla="*/ 4973233 w 7987644"/>
              <a:gd name="connsiteY36" fmla="*/ 58764 h 385236"/>
              <a:gd name="connsiteX37" fmla="*/ 4940586 w 7987644"/>
              <a:gd name="connsiteY37" fmla="*/ 58764 h 385236"/>
              <a:gd name="connsiteX38" fmla="*/ 4842645 w 7987644"/>
              <a:gd name="connsiteY38" fmla="*/ 37000 h 385236"/>
              <a:gd name="connsiteX39" fmla="*/ 4875292 w 7987644"/>
              <a:gd name="connsiteY39" fmla="*/ 37000 h 385236"/>
              <a:gd name="connsiteX40" fmla="*/ 4875292 w 7987644"/>
              <a:gd name="connsiteY40" fmla="*/ 58764 h 385236"/>
              <a:gd name="connsiteX41" fmla="*/ 4842645 w 7987644"/>
              <a:gd name="connsiteY41" fmla="*/ 58764 h 385236"/>
              <a:gd name="connsiteX42" fmla="*/ 4777351 w 7987644"/>
              <a:gd name="connsiteY42" fmla="*/ 37000 h 385236"/>
              <a:gd name="connsiteX43" fmla="*/ 4809998 w 7987644"/>
              <a:gd name="connsiteY43" fmla="*/ 37000 h 385236"/>
              <a:gd name="connsiteX44" fmla="*/ 4809998 w 7987644"/>
              <a:gd name="connsiteY44" fmla="*/ 58764 h 385236"/>
              <a:gd name="connsiteX45" fmla="*/ 4777351 w 7987644"/>
              <a:gd name="connsiteY45" fmla="*/ 58764 h 385236"/>
              <a:gd name="connsiteX46" fmla="*/ 4679410 w 7987644"/>
              <a:gd name="connsiteY46" fmla="*/ 37000 h 385236"/>
              <a:gd name="connsiteX47" fmla="*/ 4712057 w 7987644"/>
              <a:gd name="connsiteY47" fmla="*/ 37000 h 385236"/>
              <a:gd name="connsiteX48" fmla="*/ 4712057 w 7987644"/>
              <a:gd name="connsiteY48" fmla="*/ 58764 h 385236"/>
              <a:gd name="connsiteX49" fmla="*/ 4679410 w 7987644"/>
              <a:gd name="connsiteY49" fmla="*/ 58764 h 385236"/>
              <a:gd name="connsiteX50" fmla="*/ 4624998 w 7987644"/>
              <a:gd name="connsiteY50" fmla="*/ 37000 h 385236"/>
              <a:gd name="connsiteX51" fmla="*/ 4657645 w 7987644"/>
              <a:gd name="connsiteY51" fmla="*/ 37000 h 385236"/>
              <a:gd name="connsiteX52" fmla="*/ 4657645 w 7987644"/>
              <a:gd name="connsiteY52" fmla="*/ 58764 h 385236"/>
              <a:gd name="connsiteX53" fmla="*/ 4624998 w 7987644"/>
              <a:gd name="connsiteY53" fmla="*/ 58764 h 385236"/>
              <a:gd name="connsiteX54" fmla="*/ 4516175 w 7987644"/>
              <a:gd name="connsiteY54" fmla="*/ 37000 h 385236"/>
              <a:gd name="connsiteX55" fmla="*/ 4548822 w 7987644"/>
              <a:gd name="connsiteY55" fmla="*/ 37000 h 385236"/>
              <a:gd name="connsiteX56" fmla="*/ 4548822 w 7987644"/>
              <a:gd name="connsiteY56" fmla="*/ 58764 h 385236"/>
              <a:gd name="connsiteX57" fmla="*/ 4516175 w 7987644"/>
              <a:gd name="connsiteY57" fmla="*/ 58764 h 385236"/>
              <a:gd name="connsiteX58" fmla="*/ 4461763 w 7987644"/>
              <a:gd name="connsiteY58" fmla="*/ 37000 h 385236"/>
              <a:gd name="connsiteX59" fmla="*/ 4494410 w 7987644"/>
              <a:gd name="connsiteY59" fmla="*/ 37000 h 385236"/>
              <a:gd name="connsiteX60" fmla="*/ 4494410 w 7987644"/>
              <a:gd name="connsiteY60" fmla="*/ 58764 h 385236"/>
              <a:gd name="connsiteX61" fmla="*/ 4461763 w 7987644"/>
              <a:gd name="connsiteY61" fmla="*/ 58764 h 385236"/>
              <a:gd name="connsiteX62" fmla="*/ 4407351 w 7987644"/>
              <a:gd name="connsiteY62" fmla="*/ 37000 h 385236"/>
              <a:gd name="connsiteX63" fmla="*/ 4439998 w 7987644"/>
              <a:gd name="connsiteY63" fmla="*/ 37000 h 385236"/>
              <a:gd name="connsiteX64" fmla="*/ 4439998 w 7987644"/>
              <a:gd name="connsiteY64" fmla="*/ 58764 h 385236"/>
              <a:gd name="connsiteX65" fmla="*/ 4407351 w 7987644"/>
              <a:gd name="connsiteY65" fmla="*/ 58764 h 385236"/>
              <a:gd name="connsiteX66" fmla="*/ 4352939 w 7987644"/>
              <a:gd name="connsiteY66" fmla="*/ 37000 h 385236"/>
              <a:gd name="connsiteX67" fmla="*/ 4385586 w 7987644"/>
              <a:gd name="connsiteY67" fmla="*/ 37000 h 385236"/>
              <a:gd name="connsiteX68" fmla="*/ 4385586 w 7987644"/>
              <a:gd name="connsiteY68" fmla="*/ 58764 h 385236"/>
              <a:gd name="connsiteX69" fmla="*/ 4352939 w 7987644"/>
              <a:gd name="connsiteY69" fmla="*/ 58764 h 385236"/>
              <a:gd name="connsiteX70" fmla="*/ 4298528 w 7987644"/>
              <a:gd name="connsiteY70" fmla="*/ 37000 h 385236"/>
              <a:gd name="connsiteX71" fmla="*/ 4331175 w 7987644"/>
              <a:gd name="connsiteY71" fmla="*/ 37000 h 385236"/>
              <a:gd name="connsiteX72" fmla="*/ 4331175 w 7987644"/>
              <a:gd name="connsiteY72" fmla="*/ 58764 h 385236"/>
              <a:gd name="connsiteX73" fmla="*/ 4298528 w 7987644"/>
              <a:gd name="connsiteY73" fmla="*/ 58764 h 385236"/>
              <a:gd name="connsiteX74" fmla="*/ 4244116 w 7987644"/>
              <a:gd name="connsiteY74" fmla="*/ 37000 h 385236"/>
              <a:gd name="connsiteX75" fmla="*/ 4276763 w 7987644"/>
              <a:gd name="connsiteY75" fmla="*/ 37000 h 385236"/>
              <a:gd name="connsiteX76" fmla="*/ 4276763 w 7987644"/>
              <a:gd name="connsiteY76" fmla="*/ 58764 h 385236"/>
              <a:gd name="connsiteX77" fmla="*/ 4244116 w 7987644"/>
              <a:gd name="connsiteY77" fmla="*/ 58764 h 385236"/>
              <a:gd name="connsiteX78" fmla="*/ 4135292 w 7987644"/>
              <a:gd name="connsiteY78" fmla="*/ 37000 h 385236"/>
              <a:gd name="connsiteX79" fmla="*/ 4167939 w 7987644"/>
              <a:gd name="connsiteY79" fmla="*/ 37000 h 385236"/>
              <a:gd name="connsiteX80" fmla="*/ 4167939 w 7987644"/>
              <a:gd name="connsiteY80" fmla="*/ 58764 h 385236"/>
              <a:gd name="connsiteX81" fmla="*/ 4135292 w 7987644"/>
              <a:gd name="connsiteY81" fmla="*/ 58764 h 385236"/>
              <a:gd name="connsiteX82" fmla="*/ 3982939 w 7987644"/>
              <a:gd name="connsiteY82" fmla="*/ 37000 h 385236"/>
              <a:gd name="connsiteX83" fmla="*/ 4015586 w 7987644"/>
              <a:gd name="connsiteY83" fmla="*/ 37000 h 385236"/>
              <a:gd name="connsiteX84" fmla="*/ 4015586 w 7987644"/>
              <a:gd name="connsiteY84" fmla="*/ 58764 h 385236"/>
              <a:gd name="connsiteX85" fmla="*/ 3982939 w 7987644"/>
              <a:gd name="connsiteY85" fmla="*/ 58764 h 385236"/>
              <a:gd name="connsiteX86" fmla="*/ 3689116 w 7987644"/>
              <a:gd name="connsiteY86" fmla="*/ 37000 h 385236"/>
              <a:gd name="connsiteX87" fmla="*/ 3721763 w 7987644"/>
              <a:gd name="connsiteY87" fmla="*/ 37000 h 385236"/>
              <a:gd name="connsiteX88" fmla="*/ 3721763 w 7987644"/>
              <a:gd name="connsiteY88" fmla="*/ 58764 h 385236"/>
              <a:gd name="connsiteX89" fmla="*/ 3689116 w 7987644"/>
              <a:gd name="connsiteY89" fmla="*/ 58764 h 385236"/>
              <a:gd name="connsiteX90" fmla="*/ 3112352 w 7987644"/>
              <a:gd name="connsiteY90" fmla="*/ 37000 h 385236"/>
              <a:gd name="connsiteX91" fmla="*/ 3144999 w 7987644"/>
              <a:gd name="connsiteY91" fmla="*/ 37000 h 385236"/>
              <a:gd name="connsiteX92" fmla="*/ 3144999 w 7987644"/>
              <a:gd name="connsiteY92" fmla="*/ 58764 h 385236"/>
              <a:gd name="connsiteX93" fmla="*/ 3112352 w 7987644"/>
              <a:gd name="connsiteY93" fmla="*/ 58764 h 385236"/>
              <a:gd name="connsiteX94" fmla="*/ 5052675 w 7987644"/>
              <a:gd name="connsiteY94" fmla="*/ 32647 h 385236"/>
              <a:gd name="connsiteX95" fmla="*/ 5074440 w 7987644"/>
              <a:gd name="connsiteY95" fmla="*/ 32647 h 385236"/>
              <a:gd name="connsiteX96" fmla="*/ 5074440 w 7987644"/>
              <a:gd name="connsiteY96" fmla="*/ 54411 h 385236"/>
              <a:gd name="connsiteX97" fmla="*/ 5052675 w 7987644"/>
              <a:gd name="connsiteY97" fmla="*/ 54411 h 385236"/>
              <a:gd name="connsiteX98" fmla="*/ 4889440 w 7987644"/>
              <a:gd name="connsiteY98" fmla="*/ 32647 h 385236"/>
              <a:gd name="connsiteX99" fmla="*/ 4911205 w 7987644"/>
              <a:gd name="connsiteY99" fmla="*/ 32647 h 385236"/>
              <a:gd name="connsiteX100" fmla="*/ 4911205 w 7987644"/>
              <a:gd name="connsiteY100" fmla="*/ 54411 h 385236"/>
              <a:gd name="connsiteX101" fmla="*/ 4889440 w 7987644"/>
              <a:gd name="connsiteY101" fmla="*/ 54411 h 385236"/>
              <a:gd name="connsiteX102" fmla="*/ 4726204 w 7987644"/>
              <a:gd name="connsiteY102" fmla="*/ 32647 h 385236"/>
              <a:gd name="connsiteX103" fmla="*/ 4747969 w 7987644"/>
              <a:gd name="connsiteY103" fmla="*/ 32647 h 385236"/>
              <a:gd name="connsiteX104" fmla="*/ 4747969 w 7987644"/>
              <a:gd name="connsiteY104" fmla="*/ 54411 h 385236"/>
              <a:gd name="connsiteX105" fmla="*/ 4726204 w 7987644"/>
              <a:gd name="connsiteY105" fmla="*/ 54411 h 385236"/>
              <a:gd name="connsiteX106" fmla="*/ 4562969 w 7987644"/>
              <a:gd name="connsiteY106" fmla="*/ 32647 h 385236"/>
              <a:gd name="connsiteX107" fmla="*/ 4584734 w 7987644"/>
              <a:gd name="connsiteY107" fmla="*/ 32647 h 385236"/>
              <a:gd name="connsiteX108" fmla="*/ 4584734 w 7987644"/>
              <a:gd name="connsiteY108" fmla="*/ 54411 h 385236"/>
              <a:gd name="connsiteX109" fmla="*/ 4562969 w 7987644"/>
              <a:gd name="connsiteY109" fmla="*/ 54411 h 385236"/>
              <a:gd name="connsiteX110" fmla="*/ 4192969 w 7987644"/>
              <a:gd name="connsiteY110" fmla="*/ 32647 h 385236"/>
              <a:gd name="connsiteX111" fmla="*/ 4214734 w 7987644"/>
              <a:gd name="connsiteY111" fmla="*/ 32647 h 385236"/>
              <a:gd name="connsiteX112" fmla="*/ 4214734 w 7987644"/>
              <a:gd name="connsiteY112" fmla="*/ 54411 h 385236"/>
              <a:gd name="connsiteX113" fmla="*/ 4192969 w 7987644"/>
              <a:gd name="connsiteY113" fmla="*/ 54411 h 385236"/>
              <a:gd name="connsiteX114" fmla="*/ 4084146 w 7987644"/>
              <a:gd name="connsiteY114" fmla="*/ 32647 h 385236"/>
              <a:gd name="connsiteX115" fmla="*/ 4105911 w 7987644"/>
              <a:gd name="connsiteY115" fmla="*/ 32647 h 385236"/>
              <a:gd name="connsiteX116" fmla="*/ 4105911 w 7987644"/>
              <a:gd name="connsiteY116" fmla="*/ 54411 h 385236"/>
              <a:gd name="connsiteX117" fmla="*/ 4084146 w 7987644"/>
              <a:gd name="connsiteY117" fmla="*/ 54411 h 385236"/>
              <a:gd name="connsiteX118" fmla="*/ 4029734 w 7987644"/>
              <a:gd name="connsiteY118" fmla="*/ 32647 h 385236"/>
              <a:gd name="connsiteX119" fmla="*/ 4051499 w 7987644"/>
              <a:gd name="connsiteY119" fmla="*/ 32647 h 385236"/>
              <a:gd name="connsiteX120" fmla="*/ 4051499 w 7987644"/>
              <a:gd name="connsiteY120" fmla="*/ 54411 h 385236"/>
              <a:gd name="connsiteX121" fmla="*/ 4029734 w 7987644"/>
              <a:gd name="connsiteY121" fmla="*/ 54411 h 385236"/>
              <a:gd name="connsiteX122" fmla="*/ 3953558 w 7987644"/>
              <a:gd name="connsiteY122" fmla="*/ 32647 h 385236"/>
              <a:gd name="connsiteX123" fmla="*/ 3975323 w 7987644"/>
              <a:gd name="connsiteY123" fmla="*/ 32647 h 385236"/>
              <a:gd name="connsiteX124" fmla="*/ 3975323 w 7987644"/>
              <a:gd name="connsiteY124" fmla="*/ 54411 h 385236"/>
              <a:gd name="connsiteX125" fmla="*/ 3953558 w 7987644"/>
              <a:gd name="connsiteY125" fmla="*/ 54411 h 385236"/>
              <a:gd name="connsiteX126" fmla="*/ 3920911 w 7987644"/>
              <a:gd name="connsiteY126" fmla="*/ 32647 h 385236"/>
              <a:gd name="connsiteX127" fmla="*/ 3936147 w 7987644"/>
              <a:gd name="connsiteY127" fmla="*/ 32647 h 385236"/>
              <a:gd name="connsiteX128" fmla="*/ 3936147 w 7987644"/>
              <a:gd name="connsiteY128" fmla="*/ 54411 h 385236"/>
              <a:gd name="connsiteX129" fmla="*/ 3920911 w 7987644"/>
              <a:gd name="connsiteY129" fmla="*/ 54411 h 385236"/>
              <a:gd name="connsiteX130" fmla="*/ 3881734 w 7987644"/>
              <a:gd name="connsiteY130" fmla="*/ 32647 h 385236"/>
              <a:gd name="connsiteX131" fmla="*/ 3896970 w 7987644"/>
              <a:gd name="connsiteY131" fmla="*/ 32647 h 385236"/>
              <a:gd name="connsiteX132" fmla="*/ 3896970 w 7987644"/>
              <a:gd name="connsiteY132" fmla="*/ 54411 h 385236"/>
              <a:gd name="connsiteX133" fmla="*/ 3881734 w 7987644"/>
              <a:gd name="connsiteY133" fmla="*/ 54411 h 385236"/>
              <a:gd name="connsiteX134" fmla="*/ 3844734 w 7987644"/>
              <a:gd name="connsiteY134" fmla="*/ 32647 h 385236"/>
              <a:gd name="connsiteX135" fmla="*/ 3866499 w 7987644"/>
              <a:gd name="connsiteY135" fmla="*/ 32647 h 385236"/>
              <a:gd name="connsiteX136" fmla="*/ 3866499 w 7987644"/>
              <a:gd name="connsiteY136" fmla="*/ 54411 h 385236"/>
              <a:gd name="connsiteX137" fmla="*/ 3844734 w 7987644"/>
              <a:gd name="connsiteY137" fmla="*/ 54411 h 385236"/>
              <a:gd name="connsiteX138" fmla="*/ 3803381 w 7987644"/>
              <a:gd name="connsiteY138" fmla="*/ 32647 h 385236"/>
              <a:gd name="connsiteX139" fmla="*/ 3818617 w 7987644"/>
              <a:gd name="connsiteY139" fmla="*/ 32647 h 385236"/>
              <a:gd name="connsiteX140" fmla="*/ 3818617 w 7987644"/>
              <a:gd name="connsiteY140" fmla="*/ 54411 h 385236"/>
              <a:gd name="connsiteX141" fmla="*/ 3803381 w 7987644"/>
              <a:gd name="connsiteY141" fmla="*/ 54411 h 385236"/>
              <a:gd name="connsiteX142" fmla="*/ 3768558 w 7987644"/>
              <a:gd name="connsiteY142" fmla="*/ 32647 h 385236"/>
              <a:gd name="connsiteX143" fmla="*/ 3790323 w 7987644"/>
              <a:gd name="connsiteY143" fmla="*/ 32647 h 385236"/>
              <a:gd name="connsiteX144" fmla="*/ 3790323 w 7987644"/>
              <a:gd name="connsiteY144" fmla="*/ 54411 h 385236"/>
              <a:gd name="connsiteX145" fmla="*/ 3768558 w 7987644"/>
              <a:gd name="connsiteY145" fmla="*/ 54411 h 385236"/>
              <a:gd name="connsiteX146" fmla="*/ 3725028 w 7987644"/>
              <a:gd name="connsiteY146" fmla="*/ 32647 h 385236"/>
              <a:gd name="connsiteX147" fmla="*/ 3746793 w 7987644"/>
              <a:gd name="connsiteY147" fmla="*/ 32647 h 385236"/>
              <a:gd name="connsiteX148" fmla="*/ 3746793 w 7987644"/>
              <a:gd name="connsiteY148" fmla="*/ 54411 h 385236"/>
              <a:gd name="connsiteX149" fmla="*/ 3725028 w 7987644"/>
              <a:gd name="connsiteY149" fmla="*/ 54411 h 385236"/>
              <a:gd name="connsiteX150" fmla="*/ 3648852 w 7987644"/>
              <a:gd name="connsiteY150" fmla="*/ 32647 h 385236"/>
              <a:gd name="connsiteX151" fmla="*/ 3670617 w 7987644"/>
              <a:gd name="connsiteY151" fmla="*/ 32647 h 385236"/>
              <a:gd name="connsiteX152" fmla="*/ 3670617 w 7987644"/>
              <a:gd name="connsiteY152" fmla="*/ 54411 h 385236"/>
              <a:gd name="connsiteX153" fmla="*/ 3648852 w 7987644"/>
              <a:gd name="connsiteY153" fmla="*/ 54411 h 385236"/>
              <a:gd name="connsiteX154" fmla="*/ 3605323 w 7987644"/>
              <a:gd name="connsiteY154" fmla="*/ 32647 h 385236"/>
              <a:gd name="connsiteX155" fmla="*/ 3627088 w 7987644"/>
              <a:gd name="connsiteY155" fmla="*/ 32647 h 385236"/>
              <a:gd name="connsiteX156" fmla="*/ 3627088 w 7987644"/>
              <a:gd name="connsiteY156" fmla="*/ 54411 h 385236"/>
              <a:gd name="connsiteX157" fmla="*/ 3605323 w 7987644"/>
              <a:gd name="connsiteY157" fmla="*/ 54411 h 385236"/>
              <a:gd name="connsiteX158" fmla="*/ 3572676 w 7987644"/>
              <a:gd name="connsiteY158" fmla="*/ 32647 h 385236"/>
              <a:gd name="connsiteX159" fmla="*/ 3594441 w 7987644"/>
              <a:gd name="connsiteY159" fmla="*/ 32647 h 385236"/>
              <a:gd name="connsiteX160" fmla="*/ 3594441 w 7987644"/>
              <a:gd name="connsiteY160" fmla="*/ 54411 h 385236"/>
              <a:gd name="connsiteX161" fmla="*/ 3572676 w 7987644"/>
              <a:gd name="connsiteY161" fmla="*/ 54411 h 385236"/>
              <a:gd name="connsiteX162" fmla="*/ 3538940 w 7987644"/>
              <a:gd name="connsiteY162" fmla="*/ 32647 h 385236"/>
              <a:gd name="connsiteX163" fmla="*/ 3554176 w 7987644"/>
              <a:gd name="connsiteY163" fmla="*/ 32647 h 385236"/>
              <a:gd name="connsiteX164" fmla="*/ 3554176 w 7987644"/>
              <a:gd name="connsiteY164" fmla="*/ 54411 h 385236"/>
              <a:gd name="connsiteX165" fmla="*/ 3538940 w 7987644"/>
              <a:gd name="connsiteY165" fmla="*/ 54411 h 385236"/>
              <a:gd name="connsiteX166" fmla="*/ 3496499 w 7987644"/>
              <a:gd name="connsiteY166" fmla="*/ 32647 h 385236"/>
              <a:gd name="connsiteX167" fmla="*/ 3518264 w 7987644"/>
              <a:gd name="connsiteY167" fmla="*/ 32647 h 385236"/>
              <a:gd name="connsiteX168" fmla="*/ 3518264 w 7987644"/>
              <a:gd name="connsiteY168" fmla="*/ 54411 h 385236"/>
              <a:gd name="connsiteX169" fmla="*/ 3496499 w 7987644"/>
              <a:gd name="connsiteY169" fmla="*/ 54411 h 385236"/>
              <a:gd name="connsiteX170" fmla="*/ 3452970 w 7987644"/>
              <a:gd name="connsiteY170" fmla="*/ 32647 h 385236"/>
              <a:gd name="connsiteX171" fmla="*/ 3474735 w 7987644"/>
              <a:gd name="connsiteY171" fmla="*/ 32647 h 385236"/>
              <a:gd name="connsiteX172" fmla="*/ 3474735 w 7987644"/>
              <a:gd name="connsiteY172" fmla="*/ 54411 h 385236"/>
              <a:gd name="connsiteX173" fmla="*/ 3452970 w 7987644"/>
              <a:gd name="connsiteY173" fmla="*/ 54411 h 385236"/>
              <a:gd name="connsiteX174" fmla="*/ 3421410 w 7987644"/>
              <a:gd name="connsiteY174" fmla="*/ 32647 h 385236"/>
              <a:gd name="connsiteX175" fmla="*/ 3436646 w 7987644"/>
              <a:gd name="connsiteY175" fmla="*/ 32647 h 385236"/>
              <a:gd name="connsiteX176" fmla="*/ 3436646 w 7987644"/>
              <a:gd name="connsiteY176" fmla="*/ 54411 h 385236"/>
              <a:gd name="connsiteX177" fmla="*/ 3421410 w 7987644"/>
              <a:gd name="connsiteY177" fmla="*/ 54411 h 385236"/>
              <a:gd name="connsiteX178" fmla="*/ 3387676 w 7987644"/>
              <a:gd name="connsiteY178" fmla="*/ 32647 h 385236"/>
              <a:gd name="connsiteX179" fmla="*/ 3409441 w 7987644"/>
              <a:gd name="connsiteY179" fmla="*/ 32647 h 385236"/>
              <a:gd name="connsiteX180" fmla="*/ 3409441 w 7987644"/>
              <a:gd name="connsiteY180" fmla="*/ 54411 h 385236"/>
              <a:gd name="connsiteX181" fmla="*/ 3387676 w 7987644"/>
              <a:gd name="connsiteY181" fmla="*/ 54411 h 385236"/>
              <a:gd name="connsiteX182" fmla="*/ 3333264 w 7987644"/>
              <a:gd name="connsiteY182" fmla="*/ 32647 h 385236"/>
              <a:gd name="connsiteX183" fmla="*/ 3355029 w 7987644"/>
              <a:gd name="connsiteY183" fmla="*/ 32647 h 385236"/>
              <a:gd name="connsiteX184" fmla="*/ 3355029 w 7987644"/>
              <a:gd name="connsiteY184" fmla="*/ 54411 h 385236"/>
              <a:gd name="connsiteX185" fmla="*/ 3333264 w 7987644"/>
              <a:gd name="connsiteY185" fmla="*/ 54411 h 385236"/>
              <a:gd name="connsiteX186" fmla="*/ 3304970 w 7987644"/>
              <a:gd name="connsiteY186" fmla="*/ 32647 h 385236"/>
              <a:gd name="connsiteX187" fmla="*/ 3320206 w 7987644"/>
              <a:gd name="connsiteY187" fmla="*/ 32647 h 385236"/>
              <a:gd name="connsiteX188" fmla="*/ 3320206 w 7987644"/>
              <a:gd name="connsiteY188" fmla="*/ 54411 h 385236"/>
              <a:gd name="connsiteX189" fmla="*/ 3304970 w 7987644"/>
              <a:gd name="connsiteY189" fmla="*/ 54411 h 385236"/>
              <a:gd name="connsiteX190" fmla="*/ 3267970 w 7987644"/>
              <a:gd name="connsiteY190" fmla="*/ 32647 h 385236"/>
              <a:gd name="connsiteX191" fmla="*/ 3289735 w 7987644"/>
              <a:gd name="connsiteY191" fmla="*/ 32647 h 385236"/>
              <a:gd name="connsiteX192" fmla="*/ 3289735 w 7987644"/>
              <a:gd name="connsiteY192" fmla="*/ 54411 h 385236"/>
              <a:gd name="connsiteX193" fmla="*/ 3267970 w 7987644"/>
              <a:gd name="connsiteY193" fmla="*/ 54411 h 385236"/>
              <a:gd name="connsiteX194" fmla="*/ 3224440 w 7987644"/>
              <a:gd name="connsiteY194" fmla="*/ 32647 h 385236"/>
              <a:gd name="connsiteX195" fmla="*/ 3246205 w 7987644"/>
              <a:gd name="connsiteY195" fmla="*/ 32647 h 385236"/>
              <a:gd name="connsiteX196" fmla="*/ 3246205 w 7987644"/>
              <a:gd name="connsiteY196" fmla="*/ 54411 h 385236"/>
              <a:gd name="connsiteX197" fmla="*/ 3224440 w 7987644"/>
              <a:gd name="connsiteY197" fmla="*/ 54411 h 385236"/>
              <a:gd name="connsiteX198" fmla="*/ 3187440 w 7987644"/>
              <a:gd name="connsiteY198" fmla="*/ 32647 h 385236"/>
              <a:gd name="connsiteX199" fmla="*/ 3202676 w 7987644"/>
              <a:gd name="connsiteY199" fmla="*/ 32647 h 385236"/>
              <a:gd name="connsiteX200" fmla="*/ 3202676 w 7987644"/>
              <a:gd name="connsiteY200" fmla="*/ 54411 h 385236"/>
              <a:gd name="connsiteX201" fmla="*/ 3187440 w 7987644"/>
              <a:gd name="connsiteY201" fmla="*/ 54411 h 385236"/>
              <a:gd name="connsiteX202" fmla="*/ 3148264 w 7987644"/>
              <a:gd name="connsiteY202" fmla="*/ 32647 h 385236"/>
              <a:gd name="connsiteX203" fmla="*/ 3170029 w 7987644"/>
              <a:gd name="connsiteY203" fmla="*/ 32647 h 385236"/>
              <a:gd name="connsiteX204" fmla="*/ 3170029 w 7987644"/>
              <a:gd name="connsiteY204" fmla="*/ 54411 h 385236"/>
              <a:gd name="connsiteX205" fmla="*/ 3148264 w 7987644"/>
              <a:gd name="connsiteY205" fmla="*/ 54411 h 385236"/>
              <a:gd name="connsiteX206" fmla="*/ 5362822 w 7987644"/>
              <a:gd name="connsiteY206" fmla="*/ 0 h 385236"/>
              <a:gd name="connsiteX207" fmla="*/ 5406351 w 7987644"/>
              <a:gd name="connsiteY207" fmla="*/ 43529 h 385236"/>
              <a:gd name="connsiteX208" fmla="*/ 5362822 w 7987644"/>
              <a:gd name="connsiteY208" fmla="*/ 87058 h 385236"/>
              <a:gd name="connsiteX209" fmla="*/ 5319292 w 7987644"/>
              <a:gd name="connsiteY209" fmla="*/ 43529 h 385236"/>
              <a:gd name="connsiteX210" fmla="*/ 5362822 w 7987644"/>
              <a:gd name="connsiteY210" fmla="*/ 0 h 385236"/>
              <a:gd name="connsiteX211" fmla="*/ 2980674 w 7987644"/>
              <a:gd name="connsiteY211" fmla="*/ 0 h 385236"/>
              <a:gd name="connsiteX212" fmla="*/ 3012234 w 7987644"/>
              <a:gd name="connsiteY212" fmla="*/ 43529 h 385236"/>
              <a:gd name="connsiteX213" fmla="*/ 2980674 w 7987644"/>
              <a:gd name="connsiteY213" fmla="*/ 87058 h 385236"/>
              <a:gd name="connsiteX214" fmla="*/ 2949116 w 7987644"/>
              <a:gd name="connsiteY214" fmla="*/ 43529 h 385236"/>
              <a:gd name="connsiteX215" fmla="*/ 2980674 w 7987644"/>
              <a:gd name="connsiteY215" fmla="*/ 0 h 38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987644" h="385236">
                <a:moveTo>
                  <a:pt x="2735822" y="330824"/>
                </a:moveTo>
                <a:lnTo>
                  <a:pt x="3018763" y="330824"/>
                </a:lnTo>
                <a:lnTo>
                  <a:pt x="3110175" y="330824"/>
                </a:lnTo>
                <a:lnTo>
                  <a:pt x="3982939" y="330824"/>
                </a:lnTo>
                <a:lnTo>
                  <a:pt x="5182174" y="330824"/>
                </a:lnTo>
                <a:lnTo>
                  <a:pt x="5309497" y="330824"/>
                </a:lnTo>
                <a:lnTo>
                  <a:pt x="5705614" y="330824"/>
                </a:lnTo>
                <a:lnTo>
                  <a:pt x="5618555" y="385236"/>
                </a:lnTo>
                <a:lnTo>
                  <a:pt x="5281203" y="385236"/>
                </a:lnTo>
                <a:lnTo>
                  <a:pt x="5183261" y="352589"/>
                </a:lnTo>
                <a:lnTo>
                  <a:pt x="3982939" y="352589"/>
                </a:lnTo>
                <a:lnTo>
                  <a:pt x="3110175" y="352589"/>
                </a:lnTo>
                <a:lnTo>
                  <a:pt x="3039439" y="385236"/>
                </a:lnTo>
                <a:lnTo>
                  <a:pt x="2797851" y="385236"/>
                </a:lnTo>
                <a:close/>
                <a:moveTo>
                  <a:pt x="0" y="232883"/>
                </a:moveTo>
                <a:lnTo>
                  <a:pt x="3982939" y="232883"/>
                </a:lnTo>
                <a:lnTo>
                  <a:pt x="3982940" y="232883"/>
                </a:lnTo>
                <a:lnTo>
                  <a:pt x="7987644" y="232883"/>
                </a:lnTo>
                <a:lnTo>
                  <a:pt x="7987644" y="243765"/>
                </a:lnTo>
                <a:lnTo>
                  <a:pt x="3982940" y="243765"/>
                </a:lnTo>
                <a:lnTo>
                  <a:pt x="3982939" y="243765"/>
                </a:lnTo>
                <a:lnTo>
                  <a:pt x="0" y="243765"/>
                </a:lnTo>
                <a:close/>
                <a:moveTo>
                  <a:pt x="5158233" y="37000"/>
                </a:moveTo>
                <a:lnTo>
                  <a:pt x="5190880" y="37000"/>
                </a:lnTo>
                <a:lnTo>
                  <a:pt x="5190880" y="58764"/>
                </a:lnTo>
                <a:lnTo>
                  <a:pt x="5158233" y="58764"/>
                </a:lnTo>
                <a:close/>
                <a:moveTo>
                  <a:pt x="5103821" y="37000"/>
                </a:moveTo>
                <a:lnTo>
                  <a:pt x="5136468" y="37000"/>
                </a:lnTo>
                <a:lnTo>
                  <a:pt x="5136468" y="58764"/>
                </a:lnTo>
                <a:lnTo>
                  <a:pt x="5103821" y="58764"/>
                </a:lnTo>
                <a:close/>
                <a:moveTo>
                  <a:pt x="4994998" y="37000"/>
                </a:moveTo>
                <a:lnTo>
                  <a:pt x="5027645" y="37000"/>
                </a:lnTo>
                <a:lnTo>
                  <a:pt x="5027645" y="58764"/>
                </a:lnTo>
                <a:lnTo>
                  <a:pt x="4994998" y="58764"/>
                </a:lnTo>
                <a:close/>
                <a:moveTo>
                  <a:pt x="4940586" y="37000"/>
                </a:moveTo>
                <a:lnTo>
                  <a:pt x="4973233" y="37000"/>
                </a:lnTo>
                <a:lnTo>
                  <a:pt x="4973233" y="58764"/>
                </a:lnTo>
                <a:lnTo>
                  <a:pt x="4940586" y="58764"/>
                </a:lnTo>
                <a:close/>
                <a:moveTo>
                  <a:pt x="4842645" y="37000"/>
                </a:moveTo>
                <a:lnTo>
                  <a:pt x="4875292" y="37000"/>
                </a:lnTo>
                <a:lnTo>
                  <a:pt x="4875292" y="58764"/>
                </a:lnTo>
                <a:lnTo>
                  <a:pt x="4842645" y="58764"/>
                </a:lnTo>
                <a:close/>
                <a:moveTo>
                  <a:pt x="4777351" y="37000"/>
                </a:moveTo>
                <a:lnTo>
                  <a:pt x="4809998" y="37000"/>
                </a:lnTo>
                <a:lnTo>
                  <a:pt x="4809998" y="58764"/>
                </a:lnTo>
                <a:lnTo>
                  <a:pt x="4777351" y="58764"/>
                </a:lnTo>
                <a:close/>
                <a:moveTo>
                  <a:pt x="4679410" y="37000"/>
                </a:moveTo>
                <a:lnTo>
                  <a:pt x="4712057" y="37000"/>
                </a:lnTo>
                <a:lnTo>
                  <a:pt x="4712057" y="58764"/>
                </a:lnTo>
                <a:lnTo>
                  <a:pt x="4679410" y="58764"/>
                </a:lnTo>
                <a:close/>
                <a:moveTo>
                  <a:pt x="4624998" y="37000"/>
                </a:moveTo>
                <a:lnTo>
                  <a:pt x="4657645" y="37000"/>
                </a:lnTo>
                <a:lnTo>
                  <a:pt x="4657645" y="58764"/>
                </a:lnTo>
                <a:lnTo>
                  <a:pt x="4624998" y="58764"/>
                </a:lnTo>
                <a:close/>
                <a:moveTo>
                  <a:pt x="4516175" y="37000"/>
                </a:moveTo>
                <a:lnTo>
                  <a:pt x="4548822" y="37000"/>
                </a:lnTo>
                <a:lnTo>
                  <a:pt x="4548822" y="58764"/>
                </a:lnTo>
                <a:lnTo>
                  <a:pt x="4516175" y="58764"/>
                </a:lnTo>
                <a:close/>
                <a:moveTo>
                  <a:pt x="4461763" y="37000"/>
                </a:moveTo>
                <a:lnTo>
                  <a:pt x="4494410" y="37000"/>
                </a:lnTo>
                <a:lnTo>
                  <a:pt x="4494410" y="58764"/>
                </a:lnTo>
                <a:lnTo>
                  <a:pt x="4461763" y="58764"/>
                </a:lnTo>
                <a:close/>
                <a:moveTo>
                  <a:pt x="4407351" y="37000"/>
                </a:moveTo>
                <a:lnTo>
                  <a:pt x="4439998" y="37000"/>
                </a:lnTo>
                <a:lnTo>
                  <a:pt x="4439998" y="58764"/>
                </a:lnTo>
                <a:lnTo>
                  <a:pt x="4407351" y="58764"/>
                </a:lnTo>
                <a:close/>
                <a:moveTo>
                  <a:pt x="4352939" y="37000"/>
                </a:moveTo>
                <a:lnTo>
                  <a:pt x="4385586" y="37000"/>
                </a:lnTo>
                <a:lnTo>
                  <a:pt x="4385586" y="58764"/>
                </a:lnTo>
                <a:lnTo>
                  <a:pt x="4352939" y="58764"/>
                </a:lnTo>
                <a:close/>
                <a:moveTo>
                  <a:pt x="4298528" y="37000"/>
                </a:moveTo>
                <a:lnTo>
                  <a:pt x="4331175" y="37000"/>
                </a:lnTo>
                <a:lnTo>
                  <a:pt x="4331175" y="58764"/>
                </a:lnTo>
                <a:lnTo>
                  <a:pt x="4298528" y="58764"/>
                </a:lnTo>
                <a:close/>
                <a:moveTo>
                  <a:pt x="4244116" y="37000"/>
                </a:moveTo>
                <a:lnTo>
                  <a:pt x="4276763" y="37000"/>
                </a:lnTo>
                <a:lnTo>
                  <a:pt x="4276763" y="58764"/>
                </a:lnTo>
                <a:lnTo>
                  <a:pt x="4244116" y="58764"/>
                </a:lnTo>
                <a:close/>
                <a:moveTo>
                  <a:pt x="4135292" y="37000"/>
                </a:moveTo>
                <a:lnTo>
                  <a:pt x="4167939" y="37000"/>
                </a:lnTo>
                <a:lnTo>
                  <a:pt x="4167939" y="58764"/>
                </a:lnTo>
                <a:lnTo>
                  <a:pt x="4135292" y="58764"/>
                </a:lnTo>
                <a:close/>
                <a:moveTo>
                  <a:pt x="3982939" y="37000"/>
                </a:moveTo>
                <a:lnTo>
                  <a:pt x="4015586" y="37000"/>
                </a:lnTo>
                <a:lnTo>
                  <a:pt x="4015586" y="58764"/>
                </a:lnTo>
                <a:lnTo>
                  <a:pt x="3982939" y="58764"/>
                </a:lnTo>
                <a:close/>
                <a:moveTo>
                  <a:pt x="3689116" y="37000"/>
                </a:moveTo>
                <a:lnTo>
                  <a:pt x="3721763" y="37000"/>
                </a:lnTo>
                <a:lnTo>
                  <a:pt x="3721763" y="58764"/>
                </a:lnTo>
                <a:lnTo>
                  <a:pt x="3689116" y="58764"/>
                </a:lnTo>
                <a:close/>
                <a:moveTo>
                  <a:pt x="3112352" y="37000"/>
                </a:moveTo>
                <a:lnTo>
                  <a:pt x="3144999" y="37000"/>
                </a:lnTo>
                <a:lnTo>
                  <a:pt x="3144999" y="58764"/>
                </a:lnTo>
                <a:lnTo>
                  <a:pt x="3112352" y="58764"/>
                </a:lnTo>
                <a:close/>
                <a:moveTo>
                  <a:pt x="5052675" y="32647"/>
                </a:moveTo>
                <a:lnTo>
                  <a:pt x="5074440" y="32647"/>
                </a:lnTo>
                <a:lnTo>
                  <a:pt x="5074440" y="54411"/>
                </a:lnTo>
                <a:lnTo>
                  <a:pt x="5052675" y="54411"/>
                </a:lnTo>
                <a:close/>
                <a:moveTo>
                  <a:pt x="4889440" y="32647"/>
                </a:moveTo>
                <a:lnTo>
                  <a:pt x="4911205" y="32647"/>
                </a:lnTo>
                <a:lnTo>
                  <a:pt x="4911205" y="54411"/>
                </a:lnTo>
                <a:lnTo>
                  <a:pt x="4889440" y="54411"/>
                </a:lnTo>
                <a:close/>
                <a:moveTo>
                  <a:pt x="4726204" y="32647"/>
                </a:moveTo>
                <a:lnTo>
                  <a:pt x="4747969" y="32647"/>
                </a:lnTo>
                <a:lnTo>
                  <a:pt x="4747969" y="54411"/>
                </a:lnTo>
                <a:lnTo>
                  <a:pt x="4726204" y="54411"/>
                </a:lnTo>
                <a:close/>
                <a:moveTo>
                  <a:pt x="4562969" y="32647"/>
                </a:moveTo>
                <a:lnTo>
                  <a:pt x="4584734" y="32647"/>
                </a:lnTo>
                <a:lnTo>
                  <a:pt x="4584734" y="54411"/>
                </a:lnTo>
                <a:lnTo>
                  <a:pt x="4562969" y="54411"/>
                </a:lnTo>
                <a:close/>
                <a:moveTo>
                  <a:pt x="4192969" y="32647"/>
                </a:moveTo>
                <a:lnTo>
                  <a:pt x="4214734" y="32647"/>
                </a:lnTo>
                <a:lnTo>
                  <a:pt x="4214734" y="54411"/>
                </a:lnTo>
                <a:lnTo>
                  <a:pt x="4192969" y="54411"/>
                </a:lnTo>
                <a:close/>
                <a:moveTo>
                  <a:pt x="4084146" y="32647"/>
                </a:moveTo>
                <a:lnTo>
                  <a:pt x="4105911" y="32647"/>
                </a:lnTo>
                <a:lnTo>
                  <a:pt x="4105911" y="54411"/>
                </a:lnTo>
                <a:lnTo>
                  <a:pt x="4084146" y="54411"/>
                </a:lnTo>
                <a:close/>
                <a:moveTo>
                  <a:pt x="4029734" y="32647"/>
                </a:moveTo>
                <a:lnTo>
                  <a:pt x="4051499" y="32647"/>
                </a:lnTo>
                <a:lnTo>
                  <a:pt x="4051499" y="54411"/>
                </a:lnTo>
                <a:lnTo>
                  <a:pt x="4029734" y="54411"/>
                </a:lnTo>
                <a:close/>
                <a:moveTo>
                  <a:pt x="3953558" y="32647"/>
                </a:moveTo>
                <a:lnTo>
                  <a:pt x="3975323" y="32647"/>
                </a:lnTo>
                <a:lnTo>
                  <a:pt x="3975323" y="54411"/>
                </a:lnTo>
                <a:lnTo>
                  <a:pt x="3953558" y="54411"/>
                </a:lnTo>
                <a:close/>
                <a:moveTo>
                  <a:pt x="3920911" y="32647"/>
                </a:moveTo>
                <a:lnTo>
                  <a:pt x="3936147" y="32647"/>
                </a:lnTo>
                <a:lnTo>
                  <a:pt x="3936147" y="54411"/>
                </a:lnTo>
                <a:lnTo>
                  <a:pt x="3920911" y="54411"/>
                </a:lnTo>
                <a:close/>
                <a:moveTo>
                  <a:pt x="3881734" y="32647"/>
                </a:moveTo>
                <a:lnTo>
                  <a:pt x="3896970" y="32647"/>
                </a:lnTo>
                <a:lnTo>
                  <a:pt x="3896970" y="54411"/>
                </a:lnTo>
                <a:lnTo>
                  <a:pt x="3881734" y="54411"/>
                </a:lnTo>
                <a:close/>
                <a:moveTo>
                  <a:pt x="3844734" y="32647"/>
                </a:moveTo>
                <a:lnTo>
                  <a:pt x="3866499" y="32647"/>
                </a:lnTo>
                <a:lnTo>
                  <a:pt x="3866499" y="54411"/>
                </a:lnTo>
                <a:lnTo>
                  <a:pt x="3844734" y="54411"/>
                </a:lnTo>
                <a:close/>
                <a:moveTo>
                  <a:pt x="3803381" y="32647"/>
                </a:moveTo>
                <a:lnTo>
                  <a:pt x="3818617" y="32647"/>
                </a:lnTo>
                <a:lnTo>
                  <a:pt x="3818617" y="54411"/>
                </a:lnTo>
                <a:lnTo>
                  <a:pt x="3803381" y="54411"/>
                </a:lnTo>
                <a:close/>
                <a:moveTo>
                  <a:pt x="3768558" y="32647"/>
                </a:moveTo>
                <a:lnTo>
                  <a:pt x="3790323" y="32647"/>
                </a:lnTo>
                <a:lnTo>
                  <a:pt x="3790323" y="54411"/>
                </a:lnTo>
                <a:lnTo>
                  <a:pt x="3768558" y="54411"/>
                </a:lnTo>
                <a:close/>
                <a:moveTo>
                  <a:pt x="3725028" y="32647"/>
                </a:moveTo>
                <a:lnTo>
                  <a:pt x="3746793" y="32647"/>
                </a:lnTo>
                <a:lnTo>
                  <a:pt x="3746793" y="54411"/>
                </a:lnTo>
                <a:lnTo>
                  <a:pt x="3725028" y="54411"/>
                </a:lnTo>
                <a:close/>
                <a:moveTo>
                  <a:pt x="3648852" y="32647"/>
                </a:moveTo>
                <a:lnTo>
                  <a:pt x="3670617" y="32647"/>
                </a:lnTo>
                <a:lnTo>
                  <a:pt x="3670617" y="54411"/>
                </a:lnTo>
                <a:lnTo>
                  <a:pt x="3648852" y="54411"/>
                </a:lnTo>
                <a:close/>
                <a:moveTo>
                  <a:pt x="3605323" y="32647"/>
                </a:moveTo>
                <a:lnTo>
                  <a:pt x="3627088" y="32647"/>
                </a:lnTo>
                <a:lnTo>
                  <a:pt x="3627088" y="54411"/>
                </a:lnTo>
                <a:lnTo>
                  <a:pt x="3605323" y="54411"/>
                </a:lnTo>
                <a:close/>
                <a:moveTo>
                  <a:pt x="3572676" y="32647"/>
                </a:moveTo>
                <a:lnTo>
                  <a:pt x="3594441" y="32647"/>
                </a:lnTo>
                <a:lnTo>
                  <a:pt x="3594441" y="54411"/>
                </a:lnTo>
                <a:lnTo>
                  <a:pt x="3572676" y="54411"/>
                </a:lnTo>
                <a:close/>
                <a:moveTo>
                  <a:pt x="3538940" y="32647"/>
                </a:moveTo>
                <a:lnTo>
                  <a:pt x="3554176" y="32647"/>
                </a:lnTo>
                <a:lnTo>
                  <a:pt x="3554176" y="54411"/>
                </a:lnTo>
                <a:lnTo>
                  <a:pt x="3538940" y="54411"/>
                </a:lnTo>
                <a:close/>
                <a:moveTo>
                  <a:pt x="3496499" y="32647"/>
                </a:moveTo>
                <a:lnTo>
                  <a:pt x="3518264" y="32647"/>
                </a:lnTo>
                <a:lnTo>
                  <a:pt x="3518264" y="54411"/>
                </a:lnTo>
                <a:lnTo>
                  <a:pt x="3496499" y="54411"/>
                </a:lnTo>
                <a:close/>
                <a:moveTo>
                  <a:pt x="3452970" y="32647"/>
                </a:moveTo>
                <a:lnTo>
                  <a:pt x="3474735" y="32647"/>
                </a:lnTo>
                <a:lnTo>
                  <a:pt x="3474735" y="54411"/>
                </a:lnTo>
                <a:lnTo>
                  <a:pt x="3452970" y="54411"/>
                </a:lnTo>
                <a:close/>
                <a:moveTo>
                  <a:pt x="3421410" y="32647"/>
                </a:moveTo>
                <a:lnTo>
                  <a:pt x="3436646" y="32647"/>
                </a:lnTo>
                <a:lnTo>
                  <a:pt x="3436646" y="54411"/>
                </a:lnTo>
                <a:lnTo>
                  <a:pt x="3421410" y="54411"/>
                </a:lnTo>
                <a:close/>
                <a:moveTo>
                  <a:pt x="3387676" y="32647"/>
                </a:moveTo>
                <a:lnTo>
                  <a:pt x="3409441" y="32647"/>
                </a:lnTo>
                <a:lnTo>
                  <a:pt x="3409441" y="54411"/>
                </a:lnTo>
                <a:lnTo>
                  <a:pt x="3387676" y="54411"/>
                </a:lnTo>
                <a:close/>
                <a:moveTo>
                  <a:pt x="3333264" y="32647"/>
                </a:moveTo>
                <a:lnTo>
                  <a:pt x="3355029" y="32647"/>
                </a:lnTo>
                <a:lnTo>
                  <a:pt x="3355029" y="54411"/>
                </a:lnTo>
                <a:lnTo>
                  <a:pt x="3333264" y="54411"/>
                </a:lnTo>
                <a:close/>
                <a:moveTo>
                  <a:pt x="3304970" y="32647"/>
                </a:moveTo>
                <a:lnTo>
                  <a:pt x="3320206" y="32647"/>
                </a:lnTo>
                <a:lnTo>
                  <a:pt x="3320206" y="54411"/>
                </a:lnTo>
                <a:lnTo>
                  <a:pt x="3304970" y="54411"/>
                </a:lnTo>
                <a:close/>
                <a:moveTo>
                  <a:pt x="3267970" y="32647"/>
                </a:moveTo>
                <a:lnTo>
                  <a:pt x="3289735" y="32647"/>
                </a:lnTo>
                <a:lnTo>
                  <a:pt x="3289735" y="54411"/>
                </a:lnTo>
                <a:lnTo>
                  <a:pt x="3267970" y="54411"/>
                </a:lnTo>
                <a:close/>
                <a:moveTo>
                  <a:pt x="3224440" y="32647"/>
                </a:moveTo>
                <a:lnTo>
                  <a:pt x="3246205" y="32647"/>
                </a:lnTo>
                <a:lnTo>
                  <a:pt x="3246205" y="54411"/>
                </a:lnTo>
                <a:lnTo>
                  <a:pt x="3224440" y="54411"/>
                </a:lnTo>
                <a:close/>
                <a:moveTo>
                  <a:pt x="3187440" y="32647"/>
                </a:moveTo>
                <a:lnTo>
                  <a:pt x="3202676" y="32647"/>
                </a:lnTo>
                <a:lnTo>
                  <a:pt x="3202676" y="54411"/>
                </a:lnTo>
                <a:lnTo>
                  <a:pt x="3187440" y="54411"/>
                </a:lnTo>
                <a:close/>
                <a:moveTo>
                  <a:pt x="3148264" y="32647"/>
                </a:moveTo>
                <a:lnTo>
                  <a:pt x="3170029" y="32647"/>
                </a:lnTo>
                <a:lnTo>
                  <a:pt x="3170029" y="54411"/>
                </a:lnTo>
                <a:lnTo>
                  <a:pt x="3148264" y="54411"/>
                </a:lnTo>
                <a:close/>
                <a:moveTo>
                  <a:pt x="5362822" y="0"/>
                </a:moveTo>
                <a:cubicBezTo>
                  <a:pt x="5386862" y="0"/>
                  <a:pt x="5406351" y="19489"/>
                  <a:pt x="5406351" y="43529"/>
                </a:cubicBezTo>
                <a:cubicBezTo>
                  <a:pt x="5406351" y="67570"/>
                  <a:pt x="5386862" y="87058"/>
                  <a:pt x="5362822" y="87058"/>
                </a:cubicBezTo>
                <a:cubicBezTo>
                  <a:pt x="5338781" y="87058"/>
                  <a:pt x="5319292" y="67570"/>
                  <a:pt x="5319292" y="43529"/>
                </a:cubicBezTo>
                <a:cubicBezTo>
                  <a:pt x="5319292" y="19489"/>
                  <a:pt x="5338781" y="0"/>
                  <a:pt x="5362822" y="0"/>
                </a:cubicBezTo>
                <a:close/>
                <a:moveTo>
                  <a:pt x="2980674" y="0"/>
                </a:moveTo>
                <a:cubicBezTo>
                  <a:pt x="2998086" y="0"/>
                  <a:pt x="3012234" y="19588"/>
                  <a:pt x="3012234" y="43529"/>
                </a:cubicBezTo>
                <a:cubicBezTo>
                  <a:pt x="3012234" y="67470"/>
                  <a:pt x="2998086" y="87058"/>
                  <a:pt x="2980674" y="87058"/>
                </a:cubicBezTo>
                <a:cubicBezTo>
                  <a:pt x="2963263" y="87058"/>
                  <a:pt x="2949116" y="67470"/>
                  <a:pt x="2949116" y="43529"/>
                </a:cubicBezTo>
                <a:cubicBezTo>
                  <a:pt x="2949116" y="19588"/>
                  <a:pt x="2963263" y="0"/>
                  <a:pt x="2980674" y="0"/>
                </a:cubicBezTo>
                <a:close/>
              </a:path>
            </a:pathLst>
          </a:custGeom>
          <a:gradFill>
            <a:gsLst>
              <a:gs pos="3846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  <a:gs pos="5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8402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PA-组合 154">
            <a:extLst>
              <a:ext uri="{FF2B5EF4-FFF2-40B4-BE49-F238E27FC236}">
                <a16:creationId xmlns:a16="http://schemas.microsoft.com/office/drawing/2014/main" id="{7F363005-53BE-4FF5-8E3E-5701E17CA11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1092082" y="2240267"/>
            <a:ext cx="6340680" cy="262600"/>
            <a:chOff x="-1310452" y="2192494"/>
            <a:chExt cx="6340680" cy="262600"/>
          </a:xfrm>
        </p:grpSpPr>
        <p:sp>
          <p:nvSpPr>
            <p:cNvPr id="297" name="PA-圆角矩形 146">
              <a:extLst>
                <a:ext uri="{FF2B5EF4-FFF2-40B4-BE49-F238E27FC236}">
                  <a16:creationId xmlns:a16="http://schemas.microsoft.com/office/drawing/2014/main" id="{D38114C6-4FC6-47D6-8828-EB9F4183FCB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5400000" flipH="1">
              <a:off x="666986" y="215058"/>
              <a:ext cx="55850" cy="401072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44000">
                  <a:schemeClr val="bg1">
                    <a:alpha val="20000"/>
                  </a:schemeClr>
                </a:gs>
                <a:gs pos="69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98" name="PA-圆角矩形 147">
              <a:extLst>
                <a:ext uri="{FF2B5EF4-FFF2-40B4-BE49-F238E27FC236}">
                  <a16:creationId xmlns:a16="http://schemas.microsoft.com/office/drawing/2014/main" id="{77ACCA96-5225-4367-AA9F-5CE6637DA03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5400000" flipH="1">
              <a:off x="2866452" y="2153299"/>
              <a:ext cx="55850" cy="1342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11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71" b="0" i="0" u="none" strike="noStrike" kern="1200" cap="none" spc="0" normalizeH="0" baseline="0" noProof="0" dirty="0">
                <a:ln>
                  <a:noFill/>
                </a:ln>
                <a:solidFill>
                  <a:srgbClr val="59EEF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9" name="PA-圆角矩形 148">
              <a:extLst>
                <a:ext uri="{FF2B5EF4-FFF2-40B4-BE49-F238E27FC236}">
                  <a16:creationId xmlns:a16="http://schemas.microsoft.com/office/drawing/2014/main" id="{EA9517BB-FD5C-4D2D-A79A-B2C3ECA125A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5400000" flipH="1">
              <a:off x="3464099" y="888964"/>
              <a:ext cx="44746" cy="308751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68000">
                  <a:schemeClr val="accent3">
                    <a:alpha val="1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300" name="PA-组合 155">
            <a:extLst>
              <a:ext uri="{FF2B5EF4-FFF2-40B4-BE49-F238E27FC236}">
                <a16:creationId xmlns:a16="http://schemas.microsoft.com/office/drawing/2014/main" id="{90A1856E-99E9-4ABC-8C04-B35B87BE209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723" y="4611858"/>
            <a:ext cx="5625242" cy="541100"/>
            <a:chOff x="-595016" y="3980729"/>
            <a:chExt cx="5625242" cy="541100"/>
          </a:xfrm>
        </p:grpSpPr>
        <p:sp>
          <p:nvSpPr>
            <p:cNvPr id="301" name="PA-圆角矩形 149">
              <a:extLst>
                <a:ext uri="{FF2B5EF4-FFF2-40B4-BE49-F238E27FC236}">
                  <a16:creationId xmlns:a16="http://schemas.microsoft.com/office/drawing/2014/main" id="{0E8CFCE1-F92E-406F-B66A-811793038B0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rot="5400000" flipH="1">
              <a:off x="943189" y="2447323"/>
              <a:ext cx="55850" cy="313225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AF3D6">
                    <a:alpha val="50000"/>
                  </a:srgbClr>
                </a:gs>
                <a:gs pos="75000">
                  <a:srgbClr val="FAF3D6">
                    <a:alpha val="0"/>
                  </a:srgbClr>
                </a:gs>
              </a:gsLst>
              <a:lin ang="5400000" scaled="1"/>
            </a:gradFill>
            <a:ln w="61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2" name="PA-圆角矩形 150">
              <a:extLst>
                <a:ext uri="{FF2B5EF4-FFF2-40B4-BE49-F238E27FC236}">
                  <a16:creationId xmlns:a16="http://schemas.microsoft.com/office/drawing/2014/main" id="{185F7957-EE0E-4BA6-82DC-A7A8A8AE5C90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5400000" flipH="1">
              <a:off x="3201538" y="2430542"/>
              <a:ext cx="55850" cy="36015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68000">
                  <a:schemeClr val="accent3">
                    <a:alpha val="1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03" name="PA-圆角矩形 151">
              <a:extLst>
                <a:ext uri="{FF2B5EF4-FFF2-40B4-BE49-F238E27FC236}">
                  <a16:creationId xmlns:a16="http://schemas.microsoft.com/office/drawing/2014/main" id="{1198ABDC-6172-4DB1-9D40-4157F8C724A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5400000" flipH="1">
              <a:off x="2696978" y="3941534"/>
              <a:ext cx="55850" cy="1342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11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7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4" name="PA-圆角矩形 152">
              <a:extLst>
                <a:ext uri="{FF2B5EF4-FFF2-40B4-BE49-F238E27FC236}">
                  <a16:creationId xmlns:a16="http://schemas.microsoft.com/office/drawing/2014/main" id="{BFC4F9BF-EDC7-46B3-AA68-083C0275310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5400000" flipH="1">
              <a:off x="1000902" y="3467489"/>
              <a:ext cx="103245" cy="200543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68000">
                  <a:schemeClr val="accent3">
                    <a:alpha val="1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306" name="标题 2">
            <a:extLst>
              <a:ext uri="{FF2B5EF4-FFF2-40B4-BE49-F238E27FC236}">
                <a16:creationId xmlns:a16="http://schemas.microsoft.com/office/drawing/2014/main" id="{FD670250-47E6-4635-9300-386EDAD2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点击分享按钮通过二维码分享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6B68CA-4818-4278-AF68-2976BE13797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5" t="41551" r="18243" b="2267"/>
          <a:stretch/>
        </p:blipFill>
        <p:spPr>
          <a:xfrm>
            <a:off x="1772215" y="2654083"/>
            <a:ext cx="1146429" cy="6993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1E0E45-4E92-4C31-BA34-2109988A5A5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7" t="8773" r="23673" b="8405"/>
          <a:stretch/>
        </p:blipFill>
        <p:spPr>
          <a:xfrm>
            <a:off x="7194058" y="1471538"/>
            <a:ext cx="3711921" cy="408363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883D591-E505-4136-BA0B-F8FDB1406B20}"/>
              </a:ext>
            </a:extLst>
          </p:cNvPr>
          <p:cNvSpPr txBox="1"/>
          <p:nvPr/>
        </p:nvSpPr>
        <p:spPr>
          <a:xfrm>
            <a:off x="2055256" y="3386032"/>
            <a:ext cx="3299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👆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411926EA-2497-4C7D-9852-51235883E50A}"/>
              </a:ext>
            </a:extLst>
          </p:cNvPr>
          <p:cNvSpPr/>
          <p:nvPr/>
        </p:nvSpPr>
        <p:spPr>
          <a:xfrm>
            <a:off x="4197043" y="3364897"/>
            <a:ext cx="2507810" cy="414930"/>
          </a:xfrm>
          <a:prstGeom prst="rightArrow">
            <a:avLst>
              <a:gd name="adj1" fmla="val 50000"/>
              <a:gd name="adj2" fmla="val 13727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881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A5545209-64BA-4BBF-BDAA-FE6131E72006}"/>
              </a:ext>
            </a:extLst>
          </p:cNvPr>
          <p:cNvSpPr txBox="1"/>
          <p:nvPr/>
        </p:nvSpPr>
        <p:spPr>
          <a:xfrm>
            <a:off x="5234227" y="2627086"/>
            <a:ext cx="17235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54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schemeClr val="bg1"/>
                    </a:gs>
                    <a:gs pos="27000">
                      <a:schemeClr val="bg1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schemeClr val="bg1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日历</a:t>
            </a:r>
          </a:p>
        </p:txBody>
      </p:sp>
      <p:pic>
        <p:nvPicPr>
          <p:cNvPr id="24" name="PA-图片 4">
            <a:extLst>
              <a:ext uri="{FF2B5EF4-FFF2-40B4-BE49-F238E27FC236}">
                <a16:creationId xmlns:a16="http://schemas.microsoft.com/office/drawing/2014/main" id="{3998AE89-9CF0-4B2D-B492-F37F30CC72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sp>
        <p:nvSpPr>
          <p:cNvPr id="26" name="PA-任意多边形 681">
            <a:extLst>
              <a:ext uri="{FF2B5EF4-FFF2-40B4-BE49-F238E27FC236}">
                <a16:creationId xmlns:a16="http://schemas.microsoft.com/office/drawing/2014/main" id="{8FA3A00A-1A74-4CAE-BB94-610250BEFBAF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 rot="2700000" flipV="1">
            <a:off x="1185777" y="2451920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7" name="PA-任意多边形 679">
            <a:extLst>
              <a:ext uri="{FF2B5EF4-FFF2-40B4-BE49-F238E27FC236}">
                <a16:creationId xmlns:a16="http://schemas.microsoft.com/office/drawing/2014/main" id="{710C0703-BBEB-4771-9ABA-00326D0154A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 rot="5400000">
            <a:off x="2296878" y="1658376"/>
            <a:ext cx="743053" cy="1032167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8" name="PA-任意多边形 681">
            <a:extLst>
              <a:ext uri="{FF2B5EF4-FFF2-40B4-BE49-F238E27FC236}">
                <a16:creationId xmlns:a16="http://schemas.microsoft.com/office/drawing/2014/main" id="{A6C806FC-A663-4DBA-9F5D-B585FDF3B592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 rot="2700000" flipH="1">
            <a:off x="8397343" y="1290744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9" name="PA-任意多边形 679">
            <a:extLst>
              <a:ext uri="{FF2B5EF4-FFF2-40B4-BE49-F238E27FC236}">
                <a16:creationId xmlns:a16="http://schemas.microsoft.com/office/drawing/2014/main" id="{310A338C-E753-4D42-9D34-4F188CF64F65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 rot="5400000" flipH="1" flipV="1">
            <a:off x="8656734" y="3423318"/>
            <a:ext cx="743054" cy="1032168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1D72E4E-85BC-45FD-A2A8-91F4FD47DD82}"/>
              </a:ext>
            </a:extLst>
          </p:cNvPr>
          <p:cNvCxnSpPr/>
          <p:nvPr/>
        </p:nvCxnSpPr>
        <p:spPr>
          <a:xfrm>
            <a:off x="713540" y="43109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CFD0563-3442-4B42-A4DD-2BAAAFA4D110}"/>
              </a:ext>
            </a:extLst>
          </p:cNvPr>
          <p:cNvCxnSpPr/>
          <p:nvPr/>
        </p:nvCxnSpPr>
        <p:spPr>
          <a:xfrm>
            <a:off x="9314926" y="5370471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4AF90CD-318B-446C-B425-7872DD766F7D}"/>
              </a:ext>
            </a:extLst>
          </p:cNvPr>
          <p:cNvCxnSpPr/>
          <p:nvPr/>
        </p:nvCxnSpPr>
        <p:spPr>
          <a:xfrm>
            <a:off x="11163585" y="356787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E40786-759A-4547-8F5A-78533B3F6343}"/>
              </a:ext>
            </a:extLst>
          </p:cNvPr>
          <p:cNvCxnSpPr/>
          <p:nvPr/>
        </p:nvCxnSpPr>
        <p:spPr>
          <a:xfrm>
            <a:off x="9724857" y="27194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EE93677-7885-490C-B20E-3742BDB66E0F}"/>
              </a:ext>
            </a:extLst>
          </p:cNvPr>
          <p:cNvCxnSpPr/>
          <p:nvPr/>
        </p:nvCxnSpPr>
        <p:spPr>
          <a:xfrm>
            <a:off x="1671243" y="2385657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CEBEF9A-A08C-4BF5-B338-C6073AB66EEE}"/>
              </a:ext>
            </a:extLst>
          </p:cNvPr>
          <p:cNvCxnSpPr>
            <a:cxnSpLocks/>
          </p:cNvCxnSpPr>
          <p:nvPr/>
        </p:nvCxnSpPr>
        <p:spPr>
          <a:xfrm>
            <a:off x="2324385" y="4089546"/>
            <a:ext cx="0" cy="521672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856FD66F-C016-4D78-AE69-1F51FE720803}"/>
              </a:ext>
            </a:extLst>
          </p:cNvPr>
          <p:cNvSpPr/>
          <p:nvPr/>
        </p:nvSpPr>
        <p:spPr>
          <a:xfrm>
            <a:off x="1743702" y="3881664"/>
            <a:ext cx="8704596" cy="419814"/>
          </a:xfrm>
          <a:custGeom>
            <a:avLst/>
            <a:gdLst>
              <a:gd name="connsiteX0" fmla="*/ 2735822 w 7987644"/>
              <a:gd name="connsiteY0" fmla="*/ 330824 h 385236"/>
              <a:gd name="connsiteX1" fmla="*/ 3018763 w 7987644"/>
              <a:gd name="connsiteY1" fmla="*/ 330824 h 385236"/>
              <a:gd name="connsiteX2" fmla="*/ 3110175 w 7987644"/>
              <a:gd name="connsiteY2" fmla="*/ 330824 h 385236"/>
              <a:gd name="connsiteX3" fmla="*/ 3982939 w 7987644"/>
              <a:gd name="connsiteY3" fmla="*/ 330824 h 385236"/>
              <a:gd name="connsiteX4" fmla="*/ 5182174 w 7987644"/>
              <a:gd name="connsiteY4" fmla="*/ 330824 h 385236"/>
              <a:gd name="connsiteX5" fmla="*/ 5309497 w 7987644"/>
              <a:gd name="connsiteY5" fmla="*/ 330824 h 385236"/>
              <a:gd name="connsiteX6" fmla="*/ 5705614 w 7987644"/>
              <a:gd name="connsiteY6" fmla="*/ 330824 h 385236"/>
              <a:gd name="connsiteX7" fmla="*/ 5618555 w 7987644"/>
              <a:gd name="connsiteY7" fmla="*/ 385236 h 385236"/>
              <a:gd name="connsiteX8" fmla="*/ 5281203 w 7987644"/>
              <a:gd name="connsiteY8" fmla="*/ 385236 h 385236"/>
              <a:gd name="connsiteX9" fmla="*/ 5183261 w 7987644"/>
              <a:gd name="connsiteY9" fmla="*/ 352589 h 385236"/>
              <a:gd name="connsiteX10" fmla="*/ 3982939 w 7987644"/>
              <a:gd name="connsiteY10" fmla="*/ 352589 h 385236"/>
              <a:gd name="connsiteX11" fmla="*/ 3110175 w 7987644"/>
              <a:gd name="connsiteY11" fmla="*/ 352589 h 385236"/>
              <a:gd name="connsiteX12" fmla="*/ 3039439 w 7987644"/>
              <a:gd name="connsiteY12" fmla="*/ 385236 h 385236"/>
              <a:gd name="connsiteX13" fmla="*/ 2797851 w 7987644"/>
              <a:gd name="connsiteY13" fmla="*/ 385236 h 385236"/>
              <a:gd name="connsiteX14" fmla="*/ 0 w 7987644"/>
              <a:gd name="connsiteY14" fmla="*/ 232883 h 385236"/>
              <a:gd name="connsiteX15" fmla="*/ 3982939 w 7987644"/>
              <a:gd name="connsiteY15" fmla="*/ 232883 h 385236"/>
              <a:gd name="connsiteX16" fmla="*/ 3982940 w 7987644"/>
              <a:gd name="connsiteY16" fmla="*/ 232883 h 385236"/>
              <a:gd name="connsiteX17" fmla="*/ 7987644 w 7987644"/>
              <a:gd name="connsiteY17" fmla="*/ 232883 h 385236"/>
              <a:gd name="connsiteX18" fmla="*/ 7987644 w 7987644"/>
              <a:gd name="connsiteY18" fmla="*/ 243765 h 385236"/>
              <a:gd name="connsiteX19" fmla="*/ 3982940 w 7987644"/>
              <a:gd name="connsiteY19" fmla="*/ 243765 h 385236"/>
              <a:gd name="connsiteX20" fmla="*/ 3982939 w 7987644"/>
              <a:gd name="connsiteY20" fmla="*/ 243765 h 385236"/>
              <a:gd name="connsiteX21" fmla="*/ 0 w 7987644"/>
              <a:gd name="connsiteY21" fmla="*/ 243765 h 385236"/>
              <a:gd name="connsiteX22" fmla="*/ 5158233 w 7987644"/>
              <a:gd name="connsiteY22" fmla="*/ 37000 h 385236"/>
              <a:gd name="connsiteX23" fmla="*/ 5190880 w 7987644"/>
              <a:gd name="connsiteY23" fmla="*/ 37000 h 385236"/>
              <a:gd name="connsiteX24" fmla="*/ 5190880 w 7987644"/>
              <a:gd name="connsiteY24" fmla="*/ 58764 h 385236"/>
              <a:gd name="connsiteX25" fmla="*/ 5158233 w 7987644"/>
              <a:gd name="connsiteY25" fmla="*/ 58764 h 385236"/>
              <a:gd name="connsiteX26" fmla="*/ 5103821 w 7987644"/>
              <a:gd name="connsiteY26" fmla="*/ 37000 h 385236"/>
              <a:gd name="connsiteX27" fmla="*/ 5136468 w 7987644"/>
              <a:gd name="connsiteY27" fmla="*/ 37000 h 385236"/>
              <a:gd name="connsiteX28" fmla="*/ 5136468 w 7987644"/>
              <a:gd name="connsiteY28" fmla="*/ 58764 h 385236"/>
              <a:gd name="connsiteX29" fmla="*/ 5103821 w 7987644"/>
              <a:gd name="connsiteY29" fmla="*/ 58764 h 385236"/>
              <a:gd name="connsiteX30" fmla="*/ 4994998 w 7987644"/>
              <a:gd name="connsiteY30" fmla="*/ 37000 h 385236"/>
              <a:gd name="connsiteX31" fmla="*/ 5027645 w 7987644"/>
              <a:gd name="connsiteY31" fmla="*/ 37000 h 385236"/>
              <a:gd name="connsiteX32" fmla="*/ 5027645 w 7987644"/>
              <a:gd name="connsiteY32" fmla="*/ 58764 h 385236"/>
              <a:gd name="connsiteX33" fmla="*/ 4994998 w 7987644"/>
              <a:gd name="connsiteY33" fmla="*/ 58764 h 385236"/>
              <a:gd name="connsiteX34" fmla="*/ 4940586 w 7987644"/>
              <a:gd name="connsiteY34" fmla="*/ 37000 h 385236"/>
              <a:gd name="connsiteX35" fmla="*/ 4973233 w 7987644"/>
              <a:gd name="connsiteY35" fmla="*/ 37000 h 385236"/>
              <a:gd name="connsiteX36" fmla="*/ 4973233 w 7987644"/>
              <a:gd name="connsiteY36" fmla="*/ 58764 h 385236"/>
              <a:gd name="connsiteX37" fmla="*/ 4940586 w 7987644"/>
              <a:gd name="connsiteY37" fmla="*/ 58764 h 385236"/>
              <a:gd name="connsiteX38" fmla="*/ 4842645 w 7987644"/>
              <a:gd name="connsiteY38" fmla="*/ 37000 h 385236"/>
              <a:gd name="connsiteX39" fmla="*/ 4875292 w 7987644"/>
              <a:gd name="connsiteY39" fmla="*/ 37000 h 385236"/>
              <a:gd name="connsiteX40" fmla="*/ 4875292 w 7987644"/>
              <a:gd name="connsiteY40" fmla="*/ 58764 h 385236"/>
              <a:gd name="connsiteX41" fmla="*/ 4842645 w 7987644"/>
              <a:gd name="connsiteY41" fmla="*/ 58764 h 385236"/>
              <a:gd name="connsiteX42" fmla="*/ 4777351 w 7987644"/>
              <a:gd name="connsiteY42" fmla="*/ 37000 h 385236"/>
              <a:gd name="connsiteX43" fmla="*/ 4809998 w 7987644"/>
              <a:gd name="connsiteY43" fmla="*/ 37000 h 385236"/>
              <a:gd name="connsiteX44" fmla="*/ 4809998 w 7987644"/>
              <a:gd name="connsiteY44" fmla="*/ 58764 h 385236"/>
              <a:gd name="connsiteX45" fmla="*/ 4777351 w 7987644"/>
              <a:gd name="connsiteY45" fmla="*/ 58764 h 385236"/>
              <a:gd name="connsiteX46" fmla="*/ 4679410 w 7987644"/>
              <a:gd name="connsiteY46" fmla="*/ 37000 h 385236"/>
              <a:gd name="connsiteX47" fmla="*/ 4712057 w 7987644"/>
              <a:gd name="connsiteY47" fmla="*/ 37000 h 385236"/>
              <a:gd name="connsiteX48" fmla="*/ 4712057 w 7987644"/>
              <a:gd name="connsiteY48" fmla="*/ 58764 h 385236"/>
              <a:gd name="connsiteX49" fmla="*/ 4679410 w 7987644"/>
              <a:gd name="connsiteY49" fmla="*/ 58764 h 385236"/>
              <a:gd name="connsiteX50" fmla="*/ 4624998 w 7987644"/>
              <a:gd name="connsiteY50" fmla="*/ 37000 h 385236"/>
              <a:gd name="connsiteX51" fmla="*/ 4657645 w 7987644"/>
              <a:gd name="connsiteY51" fmla="*/ 37000 h 385236"/>
              <a:gd name="connsiteX52" fmla="*/ 4657645 w 7987644"/>
              <a:gd name="connsiteY52" fmla="*/ 58764 h 385236"/>
              <a:gd name="connsiteX53" fmla="*/ 4624998 w 7987644"/>
              <a:gd name="connsiteY53" fmla="*/ 58764 h 385236"/>
              <a:gd name="connsiteX54" fmla="*/ 4516175 w 7987644"/>
              <a:gd name="connsiteY54" fmla="*/ 37000 h 385236"/>
              <a:gd name="connsiteX55" fmla="*/ 4548822 w 7987644"/>
              <a:gd name="connsiteY55" fmla="*/ 37000 h 385236"/>
              <a:gd name="connsiteX56" fmla="*/ 4548822 w 7987644"/>
              <a:gd name="connsiteY56" fmla="*/ 58764 h 385236"/>
              <a:gd name="connsiteX57" fmla="*/ 4516175 w 7987644"/>
              <a:gd name="connsiteY57" fmla="*/ 58764 h 385236"/>
              <a:gd name="connsiteX58" fmla="*/ 4461763 w 7987644"/>
              <a:gd name="connsiteY58" fmla="*/ 37000 h 385236"/>
              <a:gd name="connsiteX59" fmla="*/ 4494410 w 7987644"/>
              <a:gd name="connsiteY59" fmla="*/ 37000 h 385236"/>
              <a:gd name="connsiteX60" fmla="*/ 4494410 w 7987644"/>
              <a:gd name="connsiteY60" fmla="*/ 58764 h 385236"/>
              <a:gd name="connsiteX61" fmla="*/ 4461763 w 7987644"/>
              <a:gd name="connsiteY61" fmla="*/ 58764 h 385236"/>
              <a:gd name="connsiteX62" fmla="*/ 4407351 w 7987644"/>
              <a:gd name="connsiteY62" fmla="*/ 37000 h 385236"/>
              <a:gd name="connsiteX63" fmla="*/ 4439998 w 7987644"/>
              <a:gd name="connsiteY63" fmla="*/ 37000 h 385236"/>
              <a:gd name="connsiteX64" fmla="*/ 4439998 w 7987644"/>
              <a:gd name="connsiteY64" fmla="*/ 58764 h 385236"/>
              <a:gd name="connsiteX65" fmla="*/ 4407351 w 7987644"/>
              <a:gd name="connsiteY65" fmla="*/ 58764 h 385236"/>
              <a:gd name="connsiteX66" fmla="*/ 4352939 w 7987644"/>
              <a:gd name="connsiteY66" fmla="*/ 37000 h 385236"/>
              <a:gd name="connsiteX67" fmla="*/ 4385586 w 7987644"/>
              <a:gd name="connsiteY67" fmla="*/ 37000 h 385236"/>
              <a:gd name="connsiteX68" fmla="*/ 4385586 w 7987644"/>
              <a:gd name="connsiteY68" fmla="*/ 58764 h 385236"/>
              <a:gd name="connsiteX69" fmla="*/ 4352939 w 7987644"/>
              <a:gd name="connsiteY69" fmla="*/ 58764 h 385236"/>
              <a:gd name="connsiteX70" fmla="*/ 4298528 w 7987644"/>
              <a:gd name="connsiteY70" fmla="*/ 37000 h 385236"/>
              <a:gd name="connsiteX71" fmla="*/ 4331175 w 7987644"/>
              <a:gd name="connsiteY71" fmla="*/ 37000 h 385236"/>
              <a:gd name="connsiteX72" fmla="*/ 4331175 w 7987644"/>
              <a:gd name="connsiteY72" fmla="*/ 58764 h 385236"/>
              <a:gd name="connsiteX73" fmla="*/ 4298528 w 7987644"/>
              <a:gd name="connsiteY73" fmla="*/ 58764 h 385236"/>
              <a:gd name="connsiteX74" fmla="*/ 4244116 w 7987644"/>
              <a:gd name="connsiteY74" fmla="*/ 37000 h 385236"/>
              <a:gd name="connsiteX75" fmla="*/ 4276763 w 7987644"/>
              <a:gd name="connsiteY75" fmla="*/ 37000 h 385236"/>
              <a:gd name="connsiteX76" fmla="*/ 4276763 w 7987644"/>
              <a:gd name="connsiteY76" fmla="*/ 58764 h 385236"/>
              <a:gd name="connsiteX77" fmla="*/ 4244116 w 7987644"/>
              <a:gd name="connsiteY77" fmla="*/ 58764 h 385236"/>
              <a:gd name="connsiteX78" fmla="*/ 4135292 w 7987644"/>
              <a:gd name="connsiteY78" fmla="*/ 37000 h 385236"/>
              <a:gd name="connsiteX79" fmla="*/ 4167939 w 7987644"/>
              <a:gd name="connsiteY79" fmla="*/ 37000 h 385236"/>
              <a:gd name="connsiteX80" fmla="*/ 4167939 w 7987644"/>
              <a:gd name="connsiteY80" fmla="*/ 58764 h 385236"/>
              <a:gd name="connsiteX81" fmla="*/ 4135292 w 7987644"/>
              <a:gd name="connsiteY81" fmla="*/ 58764 h 385236"/>
              <a:gd name="connsiteX82" fmla="*/ 3982939 w 7987644"/>
              <a:gd name="connsiteY82" fmla="*/ 37000 h 385236"/>
              <a:gd name="connsiteX83" fmla="*/ 4015586 w 7987644"/>
              <a:gd name="connsiteY83" fmla="*/ 37000 h 385236"/>
              <a:gd name="connsiteX84" fmla="*/ 4015586 w 7987644"/>
              <a:gd name="connsiteY84" fmla="*/ 58764 h 385236"/>
              <a:gd name="connsiteX85" fmla="*/ 3982939 w 7987644"/>
              <a:gd name="connsiteY85" fmla="*/ 58764 h 385236"/>
              <a:gd name="connsiteX86" fmla="*/ 3689116 w 7987644"/>
              <a:gd name="connsiteY86" fmla="*/ 37000 h 385236"/>
              <a:gd name="connsiteX87" fmla="*/ 3721763 w 7987644"/>
              <a:gd name="connsiteY87" fmla="*/ 37000 h 385236"/>
              <a:gd name="connsiteX88" fmla="*/ 3721763 w 7987644"/>
              <a:gd name="connsiteY88" fmla="*/ 58764 h 385236"/>
              <a:gd name="connsiteX89" fmla="*/ 3689116 w 7987644"/>
              <a:gd name="connsiteY89" fmla="*/ 58764 h 385236"/>
              <a:gd name="connsiteX90" fmla="*/ 3112352 w 7987644"/>
              <a:gd name="connsiteY90" fmla="*/ 37000 h 385236"/>
              <a:gd name="connsiteX91" fmla="*/ 3144999 w 7987644"/>
              <a:gd name="connsiteY91" fmla="*/ 37000 h 385236"/>
              <a:gd name="connsiteX92" fmla="*/ 3144999 w 7987644"/>
              <a:gd name="connsiteY92" fmla="*/ 58764 h 385236"/>
              <a:gd name="connsiteX93" fmla="*/ 3112352 w 7987644"/>
              <a:gd name="connsiteY93" fmla="*/ 58764 h 385236"/>
              <a:gd name="connsiteX94" fmla="*/ 5052675 w 7987644"/>
              <a:gd name="connsiteY94" fmla="*/ 32647 h 385236"/>
              <a:gd name="connsiteX95" fmla="*/ 5074440 w 7987644"/>
              <a:gd name="connsiteY95" fmla="*/ 32647 h 385236"/>
              <a:gd name="connsiteX96" fmla="*/ 5074440 w 7987644"/>
              <a:gd name="connsiteY96" fmla="*/ 54411 h 385236"/>
              <a:gd name="connsiteX97" fmla="*/ 5052675 w 7987644"/>
              <a:gd name="connsiteY97" fmla="*/ 54411 h 385236"/>
              <a:gd name="connsiteX98" fmla="*/ 4889440 w 7987644"/>
              <a:gd name="connsiteY98" fmla="*/ 32647 h 385236"/>
              <a:gd name="connsiteX99" fmla="*/ 4911205 w 7987644"/>
              <a:gd name="connsiteY99" fmla="*/ 32647 h 385236"/>
              <a:gd name="connsiteX100" fmla="*/ 4911205 w 7987644"/>
              <a:gd name="connsiteY100" fmla="*/ 54411 h 385236"/>
              <a:gd name="connsiteX101" fmla="*/ 4889440 w 7987644"/>
              <a:gd name="connsiteY101" fmla="*/ 54411 h 385236"/>
              <a:gd name="connsiteX102" fmla="*/ 4726204 w 7987644"/>
              <a:gd name="connsiteY102" fmla="*/ 32647 h 385236"/>
              <a:gd name="connsiteX103" fmla="*/ 4747969 w 7987644"/>
              <a:gd name="connsiteY103" fmla="*/ 32647 h 385236"/>
              <a:gd name="connsiteX104" fmla="*/ 4747969 w 7987644"/>
              <a:gd name="connsiteY104" fmla="*/ 54411 h 385236"/>
              <a:gd name="connsiteX105" fmla="*/ 4726204 w 7987644"/>
              <a:gd name="connsiteY105" fmla="*/ 54411 h 385236"/>
              <a:gd name="connsiteX106" fmla="*/ 4562969 w 7987644"/>
              <a:gd name="connsiteY106" fmla="*/ 32647 h 385236"/>
              <a:gd name="connsiteX107" fmla="*/ 4584734 w 7987644"/>
              <a:gd name="connsiteY107" fmla="*/ 32647 h 385236"/>
              <a:gd name="connsiteX108" fmla="*/ 4584734 w 7987644"/>
              <a:gd name="connsiteY108" fmla="*/ 54411 h 385236"/>
              <a:gd name="connsiteX109" fmla="*/ 4562969 w 7987644"/>
              <a:gd name="connsiteY109" fmla="*/ 54411 h 385236"/>
              <a:gd name="connsiteX110" fmla="*/ 4192969 w 7987644"/>
              <a:gd name="connsiteY110" fmla="*/ 32647 h 385236"/>
              <a:gd name="connsiteX111" fmla="*/ 4214734 w 7987644"/>
              <a:gd name="connsiteY111" fmla="*/ 32647 h 385236"/>
              <a:gd name="connsiteX112" fmla="*/ 4214734 w 7987644"/>
              <a:gd name="connsiteY112" fmla="*/ 54411 h 385236"/>
              <a:gd name="connsiteX113" fmla="*/ 4192969 w 7987644"/>
              <a:gd name="connsiteY113" fmla="*/ 54411 h 385236"/>
              <a:gd name="connsiteX114" fmla="*/ 4084146 w 7987644"/>
              <a:gd name="connsiteY114" fmla="*/ 32647 h 385236"/>
              <a:gd name="connsiteX115" fmla="*/ 4105911 w 7987644"/>
              <a:gd name="connsiteY115" fmla="*/ 32647 h 385236"/>
              <a:gd name="connsiteX116" fmla="*/ 4105911 w 7987644"/>
              <a:gd name="connsiteY116" fmla="*/ 54411 h 385236"/>
              <a:gd name="connsiteX117" fmla="*/ 4084146 w 7987644"/>
              <a:gd name="connsiteY117" fmla="*/ 54411 h 385236"/>
              <a:gd name="connsiteX118" fmla="*/ 4029734 w 7987644"/>
              <a:gd name="connsiteY118" fmla="*/ 32647 h 385236"/>
              <a:gd name="connsiteX119" fmla="*/ 4051499 w 7987644"/>
              <a:gd name="connsiteY119" fmla="*/ 32647 h 385236"/>
              <a:gd name="connsiteX120" fmla="*/ 4051499 w 7987644"/>
              <a:gd name="connsiteY120" fmla="*/ 54411 h 385236"/>
              <a:gd name="connsiteX121" fmla="*/ 4029734 w 7987644"/>
              <a:gd name="connsiteY121" fmla="*/ 54411 h 385236"/>
              <a:gd name="connsiteX122" fmla="*/ 3953558 w 7987644"/>
              <a:gd name="connsiteY122" fmla="*/ 32647 h 385236"/>
              <a:gd name="connsiteX123" fmla="*/ 3975323 w 7987644"/>
              <a:gd name="connsiteY123" fmla="*/ 32647 h 385236"/>
              <a:gd name="connsiteX124" fmla="*/ 3975323 w 7987644"/>
              <a:gd name="connsiteY124" fmla="*/ 54411 h 385236"/>
              <a:gd name="connsiteX125" fmla="*/ 3953558 w 7987644"/>
              <a:gd name="connsiteY125" fmla="*/ 54411 h 385236"/>
              <a:gd name="connsiteX126" fmla="*/ 3920911 w 7987644"/>
              <a:gd name="connsiteY126" fmla="*/ 32647 h 385236"/>
              <a:gd name="connsiteX127" fmla="*/ 3936147 w 7987644"/>
              <a:gd name="connsiteY127" fmla="*/ 32647 h 385236"/>
              <a:gd name="connsiteX128" fmla="*/ 3936147 w 7987644"/>
              <a:gd name="connsiteY128" fmla="*/ 54411 h 385236"/>
              <a:gd name="connsiteX129" fmla="*/ 3920911 w 7987644"/>
              <a:gd name="connsiteY129" fmla="*/ 54411 h 385236"/>
              <a:gd name="connsiteX130" fmla="*/ 3881734 w 7987644"/>
              <a:gd name="connsiteY130" fmla="*/ 32647 h 385236"/>
              <a:gd name="connsiteX131" fmla="*/ 3896970 w 7987644"/>
              <a:gd name="connsiteY131" fmla="*/ 32647 h 385236"/>
              <a:gd name="connsiteX132" fmla="*/ 3896970 w 7987644"/>
              <a:gd name="connsiteY132" fmla="*/ 54411 h 385236"/>
              <a:gd name="connsiteX133" fmla="*/ 3881734 w 7987644"/>
              <a:gd name="connsiteY133" fmla="*/ 54411 h 385236"/>
              <a:gd name="connsiteX134" fmla="*/ 3844734 w 7987644"/>
              <a:gd name="connsiteY134" fmla="*/ 32647 h 385236"/>
              <a:gd name="connsiteX135" fmla="*/ 3866499 w 7987644"/>
              <a:gd name="connsiteY135" fmla="*/ 32647 h 385236"/>
              <a:gd name="connsiteX136" fmla="*/ 3866499 w 7987644"/>
              <a:gd name="connsiteY136" fmla="*/ 54411 h 385236"/>
              <a:gd name="connsiteX137" fmla="*/ 3844734 w 7987644"/>
              <a:gd name="connsiteY137" fmla="*/ 54411 h 385236"/>
              <a:gd name="connsiteX138" fmla="*/ 3803381 w 7987644"/>
              <a:gd name="connsiteY138" fmla="*/ 32647 h 385236"/>
              <a:gd name="connsiteX139" fmla="*/ 3818617 w 7987644"/>
              <a:gd name="connsiteY139" fmla="*/ 32647 h 385236"/>
              <a:gd name="connsiteX140" fmla="*/ 3818617 w 7987644"/>
              <a:gd name="connsiteY140" fmla="*/ 54411 h 385236"/>
              <a:gd name="connsiteX141" fmla="*/ 3803381 w 7987644"/>
              <a:gd name="connsiteY141" fmla="*/ 54411 h 385236"/>
              <a:gd name="connsiteX142" fmla="*/ 3768558 w 7987644"/>
              <a:gd name="connsiteY142" fmla="*/ 32647 h 385236"/>
              <a:gd name="connsiteX143" fmla="*/ 3790323 w 7987644"/>
              <a:gd name="connsiteY143" fmla="*/ 32647 h 385236"/>
              <a:gd name="connsiteX144" fmla="*/ 3790323 w 7987644"/>
              <a:gd name="connsiteY144" fmla="*/ 54411 h 385236"/>
              <a:gd name="connsiteX145" fmla="*/ 3768558 w 7987644"/>
              <a:gd name="connsiteY145" fmla="*/ 54411 h 385236"/>
              <a:gd name="connsiteX146" fmla="*/ 3725028 w 7987644"/>
              <a:gd name="connsiteY146" fmla="*/ 32647 h 385236"/>
              <a:gd name="connsiteX147" fmla="*/ 3746793 w 7987644"/>
              <a:gd name="connsiteY147" fmla="*/ 32647 h 385236"/>
              <a:gd name="connsiteX148" fmla="*/ 3746793 w 7987644"/>
              <a:gd name="connsiteY148" fmla="*/ 54411 h 385236"/>
              <a:gd name="connsiteX149" fmla="*/ 3725028 w 7987644"/>
              <a:gd name="connsiteY149" fmla="*/ 54411 h 385236"/>
              <a:gd name="connsiteX150" fmla="*/ 3648852 w 7987644"/>
              <a:gd name="connsiteY150" fmla="*/ 32647 h 385236"/>
              <a:gd name="connsiteX151" fmla="*/ 3670617 w 7987644"/>
              <a:gd name="connsiteY151" fmla="*/ 32647 h 385236"/>
              <a:gd name="connsiteX152" fmla="*/ 3670617 w 7987644"/>
              <a:gd name="connsiteY152" fmla="*/ 54411 h 385236"/>
              <a:gd name="connsiteX153" fmla="*/ 3648852 w 7987644"/>
              <a:gd name="connsiteY153" fmla="*/ 54411 h 385236"/>
              <a:gd name="connsiteX154" fmla="*/ 3605323 w 7987644"/>
              <a:gd name="connsiteY154" fmla="*/ 32647 h 385236"/>
              <a:gd name="connsiteX155" fmla="*/ 3627088 w 7987644"/>
              <a:gd name="connsiteY155" fmla="*/ 32647 h 385236"/>
              <a:gd name="connsiteX156" fmla="*/ 3627088 w 7987644"/>
              <a:gd name="connsiteY156" fmla="*/ 54411 h 385236"/>
              <a:gd name="connsiteX157" fmla="*/ 3605323 w 7987644"/>
              <a:gd name="connsiteY157" fmla="*/ 54411 h 385236"/>
              <a:gd name="connsiteX158" fmla="*/ 3572676 w 7987644"/>
              <a:gd name="connsiteY158" fmla="*/ 32647 h 385236"/>
              <a:gd name="connsiteX159" fmla="*/ 3594441 w 7987644"/>
              <a:gd name="connsiteY159" fmla="*/ 32647 h 385236"/>
              <a:gd name="connsiteX160" fmla="*/ 3594441 w 7987644"/>
              <a:gd name="connsiteY160" fmla="*/ 54411 h 385236"/>
              <a:gd name="connsiteX161" fmla="*/ 3572676 w 7987644"/>
              <a:gd name="connsiteY161" fmla="*/ 54411 h 385236"/>
              <a:gd name="connsiteX162" fmla="*/ 3538940 w 7987644"/>
              <a:gd name="connsiteY162" fmla="*/ 32647 h 385236"/>
              <a:gd name="connsiteX163" fmla="*/ 3554176 w 7987644"/>
              <a:gd name="connsiteY163" fmla="*/ 32647 h 385236"/>
              <a:gd name="connsiteX164" fmla="*/ 3554176 w 7987644"/>
              <a:gd name="connsiteY164" fmla="*/ 54411 h 385236"/>
              <a:gd name="connsiteX165" fmla="*/ 3538940 w 7987644"/>
              <a:gd name="connsiteY165" fmla="*/ 54411 h 385236"/>
              <a:gd name="connsiteX166" fmla="*/ 3496499 w 7987644"/>
              <a:gd name="connsiteY166" fmla="*/ 32647 h 385236"/>
              <a:gd name="connsiteX167" fmla="*/ 3518264 w 7987644"/>
              <a:gd name="connsiteY167" fmla="*/ 32647 h 385236"/>
              <a:gd name="connsiteX168" fmla="*/ 3518264 w 7987644"/>
              <a:gd name="connsiteY168" fmla="*/ 54411 h 385236"/>
              <a:gd name="connsiteX169" fmla="*/ 3496499 w 7987644"/>
              <a:gd name="connsiteY169" fmla="*/ 54411 h 385236"/>
              <a:gd name="connsiteX170" fmla="*/ 3452970 w 7987644"/>
              <a:gd name="connsiteY170" fmla="*/ 32647 h 385236"/>
              <a:gd name="connsiteX171" fmla="*/ 3474735 w 7987644"/>
              <a:gd name="connsiteY171" fmla="*/ 32647 h 385236"/>
              <a:gd name="connsiteX172" fmla="*/ 3474735 w 7987644"/>
              <a:gd name="connsiteY172" fmla="*/ 54411 h 385236"/>
              <a:gd name="connsiteX173" fmla="*/ 3452970 w 7987644"/>
              <a:gd name="connsiteY173" fmla="*/ 54411 h 385236"/>
              <a:gd name="connsiteX174" fmla="*/ 3421410 w 7987644"/>
              <a:gd name="connsiteY174" fmla="*/ 32647 h 385236"/>
              <a:gd name="connsiteX175" fmla="*/ 3436646 w 7987644"/>
              <a:gd name="connsiteY175" fmla="*/ 32647 h 385236"/>
              <a:gd name="connsiteX176" fmla="*/ 3436646 w 7987644"/>
              <a:gd name="connsiteY176" fmla="*/ 54411 h 385236"/>
              <a:gd name="connsiteX177" fmla="*/ 3421410 w 7987644"/>
              <a:gd name="connsiteY177" fmla="*/ 54411 h 385236"/>
              <a:gd name="connsiteX178" fmla="*/ 3387676 w 7987644"/>
              <a:gd name="connsiteY178" fmla="*/ 32647 h 385236"/>
              <a:gd name="connsiteX179" fmla="*/ 3409441 w 7987644"/>
              <a:gd name="connsiteY179" fmla="*/ 32647 h 385236"/>
              <a:gd name="connsiteX180" fmla="*/ 3409441 w 7987644"/>
              <a:gd name="connsiteY180" fmla="*/ 54411 h 385236"/>
              <a:gd name="connsiteX181" fmla="*/ 3387676 w 7987644"/>
              <a:gd name="connsiteY181" fmla="*/ 54411 h 385236"/>
              <a:gd name="connsiteX182" fmla="*/ 3333264 w 7987644"/>
              <a:gd name="connsiteY182" fmla="*/ 32647 h 385236"/>
              <a:gd name="connsiteX183" fmla="*/ 3355029 w 7987644"/>
              <a:gd name="connsiteY183" fmla="*/ 32647 h 385236"/>
              <a:gd name="connsiteX184" fmla="*/ 3355029 w 7987644"/>
              <a:gd name="connsiteY184" fmla="*/ 54411 h 385236"/>
              <a:gd name="connsiteX185" fmla="*/ 3333264 w 7987644"/>
              <a:gd name="connsiteY185" fmla="*/ 54411 h 385236"/>
              <a:gd name="connsiteX186" fmla="*/ 3304970 w 7987644"/>
              <a:gd name="connsiteY186" fmla="*/ 32647 h 385236"/>
              <a:gd name="connsiteX187" fmla="*/ 3320206 w 7987644"/>
              <a:gd name="connsiteY187" fmla="*/ 32647 h 385236"/>
              <a:gd name="connsiteX188" fmla="*/ 3320206 w 7987644"/>
              <a:gd name="connsiteY188" fmla="*/ 54411 h 385236"/>
              <a:gd name="connsiteX189" fmla="*/ 3304970 w 7987644"/>
              <a:gd name="connsiteY189" fmla="*/ 54411 h 385236"/>
              <a:gd name="connsiteX190" fmla="*/ 3267970 w 7987644"/>
              <a:gd name="connsiteY190" fmla="*/ 32647 h 385236"/>
              <a:gd name="connsiteX191" fmla="*/ 3289735 w 7987644"/>
              <a:gd name="connsiteY191" fmla="*/ 32647 h 385236"/>
              <a:gd name="connsiteX192" fmla="*/ 3289735 w 7987644"/>
              <a:gd name="connsiteY192" fmla="*/ 54411 h 385236"/>
              <a:gd name="connsiteX193" fmla="*/ 3267970 w 7987644"/>
              <a:gd name="connsiteY193" fmla="*/ 54411 h 385236"/>
              <a:gd name="connsiteX194" fmla="*/ 3224440 w 7987644"/>
              <a:gd name="connsiteY194" fmla="*/ 32647 h 385236"/>
              <a:gd name="connsiteX195" fmla="*/ 3246205 w 7987644"/>
              <a:gd name="connsiteY195" fmla="*/ 32647 h 385236"/>
              <a:gd name="connsiteX196" fmla="*/ 3246205 w 7987644"/>
              <a:gd name="connsiteY196" fmla="*/ 54411 h 385236"/>
              <a:gd name="connsiteX197" fmla="*/ 3224440 w 7987644"/>
              <a:gd name="connsiteY197" fmla="*/ 54411 h 385236"/>
              <a:gd name="connsiteX198" fmla="*/ 3187440 w 7987644"/>
              <a:gd name="connsiteY198" fmla="*/ 32647 h 385236"/>
              <a:gd name="connsiteX199" fmla="*/ 3202676 w 7987644"/>
              <a:gd name="connsiteY199" fmla="*/ 32647 h 385236"/>
              <a:gd name="connsiteX200" fmla="*/ 3202676 w 7987644"/>
              <a:gd name="connsiteY200" fmla="*/ 54411 h 385236"/>
              <a:gd name="connsiteX201" fmla="*/ 3187440 w 7987644"/>
              <a:gd name="connsiteY201" fmla="*/ 54411 h 385236"/>
              <a:gd name="connsiteX202" fmla="*/ 3148264 w 7987644"/>
              <a:gd name="connsiteY202" fmla="*/ 32647 h 385236"/>
              <a:gd name="connsiteX203" fmla="*/ 3170029 w 7987644"/>
              <a:gd name="connsiteY203" fmla="*/ 32647 h 385236"/>
              <a:gd name="connsiteX204" fmla="*/ 3170029 w 7987644"/>
              <a:gd name="connsiteY204" fmla="*/ 54411 h 385236"/>
              <a:gd name="connsiteX205" fmla="*/ 3148264 w 7987644"/>
              <a:gd name="connsiteY205" fmla="*/ 54411 h 385236"/>
              <a:gd name="connsiteX206" fmla="*/ 5362822 w 7987644"/>
              <a:gd name="connsiteY206" fmla="*/ 0 h 385236"/>
              <a:gd name="connsiteX207" fmla="*/ 5406351 w 7987644"/>
              <a:gd name="connsiteY207" fmla="*/ 43529 h 385236"/>
              <a:gd name="connsiteX208" fmla="*/ 5362822 w 7987644"/>
              <a:gd name="connsiteY208" fmla="*/ 87058 h 385236"/>
              <a:gd name="connsiteX209" fmla="*/ 5319292 w 7987644"/>
              <a:gd name="connsiteY209" fmla="*/ 43529 h 385236"/>
              <a:gd name="connsiteX210" fmla="*/ 5362822 w 7987644"/>
              <a:gd name="connsiteY210" fmla="*/ 0 h 385236"/>
              <a:gd name="connsiteX211" fmla="*/ 2980674 w 7987644"/>
              <a:gd name="connsiteY211" fmla="*/ 0 h 385236"/>
              <a:gd name="connsiteX212" fmla="*/ 3012234 w 7987644"/>
              <a:gd name="connsiteY212" fmla="*/ 43529 h 385236"/>
              <a:gd name="connsiteX213" fmla="*/ 2980674 w 7987644"/>
              <a:gd name="connsiteY213" fmla="*/ 87058 h 385236"/>
              <a:gd name="connsiteX214" fmla="*/ 2949116 w 7987644"/>
              <a:gd name="connsiteY214" fmla="*/ 43529 h 385236"/>
              <a:gd name="connsiteX215" fmla="*/ 2980674 w 7987644"/>
              <a:gd name="connsiteY215" fmla="*/ 0 h 38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987644" h="385236">
                <a:moveTo>
                  <a:pt x="2735822" y="330824"/>
                </a:moveTo>
                <a:lnTo>
                  <a:pt x="3018763" y="330824"/>
                </a:lnTo>
                <a:lnTo>
                  <a:pt x="3110175" y="330824"/>
                </a:lnTo>
                <a:lnTo>
                  <a:pt x="3982939" y="330824"/>
                </a:lnTo>
                <a:lnTo>
                  <a:pt x="5182174" y="330824"/>
                </a:lnTo>
                <a:lnTo>
                  <a:pt x="5309497" y="330824"/>
                </a:lnTo>
                <a:lnTo>
                  <a:pt x="5705614" y="330824"/>
                </a:lnTo>
                <a:lnTo>
                  <a:pt x="5618555" y="385236"/>
                </a:lnTo>
                <a:lnTo>
                  <a:pt x="5281203" y="385236"/>
                </a:lnTo>
                <a:lnTo>
                  <a:pt x="5183261" y="352589"/>
                </a:lnTo>
                <a:lnTo>
                  <a:pt x="3982939" y="352589"/>
                </a:lnTo>
                <a:lnTo>
                  <a:pt x="3110175" y="352589"/>
                </a:lnTo>
                <a:lnTo>
                  <a:pt x="3039439" y="385236"/>
                </a:lnTo>
                <a:lnTo>
                  <a:pt x="2797851" y="385236"/>
                </a:lnTo>
                <a:close/>
                <a:moveTo>
                  <a:pt x="0" y="232883"/>
                </a:moveTo>
                <a:lnTo>
                  <a:pt x="3982939" y="232883"/>
                </a:lnTo>
                <a:lnTo>
                  <a:pt x="3982940" y="232883"/>
                </a:lnTo>
                <a:lnTo>
                  <a:pt x="7987644" y="232883"/>
                </a:lnTo>
                <a:lnTo>
                  <a:pt x="7987644" y="243765"/>
                </a:lnTo>
                <a:lnTo>
                  <a:pt x="3982940" y="243765"/>
                </a:lnTo>
                <a:lnTo>
                  <a:pt x="3982939" y="243765"/>
                </a:lnTo>
                <a:lnTo>
                  <a:pt x="0" y="243765"/>
                </a:lnTo>
                <a:close/>
                <a:moveTo>
                  <a:pt x="5158233" y="37000"/>
                </a:moveTo>
                <a:lnTo>
                  <a:pt x="5190880" y="37000"/>
                </a:lnTo>
                <a:lnTo>
                  <a:pt x="5190880" y="58764"/>
                </a:lnTo>
                <a:lnTo>
                  <a:pt x="5158233" y="58764"/>
                </a:lnTo>
                <a:close/>
                <a:moveTo>
                  <a:pt x="5103821" y="37000"/>
                </a:moveTo>
                <a:lnTo>
                  <a:pt x="5136468" y="37000"/>
                </a:lnTo>
                <a:lnTo>
                  <a:pt x="5136468" y="58764"/>
                </a:lnTo>
                <a:lnTo>
                  <a:pt x="5103821" y="58764"/>
                </a:lnTo>
                <a:close/>
                <a:moveTo>
                  <a:pt x="4994998" y="37000"/>
                </a:moveTo>
                <a:lnTo>
                  <a:pt x="5027645" y="37000"/>
                </a:lnTo>
                <a:lnTo>
                  <a:pt x="5027645" y="58764"/>
                </a:lnTo>
                <a:lnTo>
                  <a:pt x="4994998" y="58764"/>
                </a:lnTo>
                <a:close/>
                <a:moveTo>
                  <a:pt x="4940586" y="37000"/>
                </a:moveTo>
                <a:lnTo>
                  <a:pt x="4973233" y="37000"/>
                </a:lnTo>
                <a:lnTo>
                  <a:pt x="4973233" y="58764"/>
                </a:lnTo>
                <a:lnTo>
                  <a:pt x="4940586" y="58764"/>
                </a:lnTo>
                <a:close/>
                <a:moveTo>
                  <a:pt x="4842645" y="37000"/>
                </a:moveTo>
                <a:lnTo>
                  <a:pt x="4875292" y="37000"/>
                </a:lnTo>
                <a:lnTo>
                  <a:pt x="4875292" y="58764"/>
                </a:lnTo>
                <a:lnTo>
                  <a:pt x="4842645" y="58764"/>
                </a:lnTo>
                <a:close/>
                <a:moveTo>
                  <a:pt x="4777351" y="37000"/>
                </a:moveTo>
                <a:lnTo>
                  <a:pt x="4809998" y="37000"/>
                </a:lnTo>
                <a:lnTo>
                  <a:pt x="4809998" y="58764"/>
                </a:lnTo>
                <a:lnTo>
                  <a:pt x="4777351" y="58764"/>
                </a:lnTo>
                <a:close/>
                <a:moveTo>
                  <a:pt x="4679410" y="37000"/>
                </a:moveTo>
                <a:lnTo>
                  <a:pt x="4712057" y="37000"/>
                </a:lnTo>
                <a:lnTo>
                  <a:pt x="4712057" y="58764"/>
                </a:lnTo>
                <a:lnTo>
                  <a:pt x="4679410" y="58764"/>
                </a:lnTo>
                <a:close/>
                <a:moveTo>
                  <a:pt x="4624998" y="37000"/>
                </a:moveTo>
                <a:lnTo>
                  <a:pt x="4657645" y="37000"/>
                </a:lnTo>
                <a:lnTo>
                  <a:pt x="4657645" y="58764"/>
                </a:lnTo>
                <a:lnTo>
                  <a:pt x="4624998" y="58764"/>
                </a:lnTo>
                <a:close/>
                <a:moveTo>
                  <a:pt x="4516175" y="37000"/>
                </a:moveTo>
                <a:lnTo>
                  <a:pt x="4548822" y="37000"/>
                </a:lnTo>
                <a:lnTo>
                  <a:pt x="4548822" y="58764"/>
                </a:lnTo>
                <a:lnTo>
                  <a:pt x="4516175" y="58764"/>
                </a:lnTo>
                <a:close/>
                <a:moveTo>
                  <a:pt x="4461763" y="37000"/>
                </a:moveTo>
                <a:lnTo>
                  <a:pt x="4494410" y="37000"/>
                </a:lnTo>
                <a:lnTo>
                  <a:pt x="4494410" y="58764"/>
                </a:lnTo>
                <a:lnTo>
                  <a:pt x="4461763" y="58764"/>
                </a:lnTo>
                <a:close/>
                <a:moveTo>
                  <a:pt x="4407351" y="37000"/>
                </a:moveTo>
                <a:lnTo>
                  <a:pt x="4439998" y="37000"/>
                </a:lnTo>
                <a:lnTo>
                  <a:pt x="4439998" y="58764"/>
                </a:lnTo>
                <a:lnTo>
                  <a:pt x="4407351" y="58764"/>
                </a:lnTo>
                <a:close/>
                <a:moveTo>
                  <a:pt x="4352939" y="37000"/>
                </a:moveTo>
                <a:lnTo>
                  <a:pt x="4385586" y="37000"/>
                </a:lnTo>
                <a:lnTo>
                  <a:pt x="4385586" y="58764"/>
                </a:lnTo>
                <a:lnTo>
                  <a:pt x="4352939" y="58764"/>
                </a:lnTo>
                <a:close/>
                <a:moveTo>
                  <a:pt x="4298528" y="37000"/>
                </a:moveTo>
                <a:lnTo>
                  <a:pt x="4331175" y="37000"/>
                </a:lnTo>
                <a:lnTo>
                  <a:pt x="4331175" y="58764"/>
                </a:lnTo>
                <a:lnTo>
                  <a:pt x="4298528" y="58764"/>
                </a:lnTo>
                <a:close/>
                <a:moveTo>
                  <a:pt x="4244116" y="37000"/>
                </a:moveTo>
                <a:lnTo>
                  <a:pt x="4276763" y="37000"/>
                </a:lnTo>
                <a:lnTo>
                  <a:pt x="4276763" y="58764"/>
                </a:lnTo>
                <a:lnTo>
                  <a:pt x="4244116" y="58764"/>
                </a:lnTo>
                <a:close/>
                <a:moveTo>
                  <a:pt x="4135292" y="37000"/>
                </a:moveTo>
                <a:lnTo>
                  <a:pt x="4167939" y="37000"/>
                </a:lnTo>
                <a:lnTo>
                  <a:pt x="4167939" y="58764"/>
                </a:lnTo>
                <a:lnTo>
                  <a:pt x="4135292" y="58764"/>
                </a:lnTo>
                <a:close/>
                <a:moveTo>
                  <a:pt x="3982939" y="37000"/>
                </a:moveTo>
                <a:lnTo>
                  <a:pt x="4015586" y="37000"/>
                </a:lnTo>
                <a:lnTo>
                  <a:pt x="4015586" y="58764"/>
                </a:lnTo>
                <a:lnTo>
                  <a:pt x="3982939" y="58764"/>
                </a:lnTo>
                <a:close/>
                <a:moveTo>
                  <a:pt x="3689116" y="37000"/>
                </a:moveTo>
                <a:lnTo>
                  <a:pt x="3721763" y="37000"/>
                </a:lnTo>
                <a:lnTo>
                  <a:pt x="3721763" y="58764"/>
                </a:lnTo>
                <a:lnTo>
                  <a:pt x="3689116" y="58764"/>
                </a:lnTo>
                <a:close/>
                <a:moveTo>
                  <a:pt x="3112352" y="37000"/>
                </a:moveTo>
                <a:lnTo>
                  <a:pt x="3144999" y="37000"/>
                </a:lnTo>
                <a:lnTo>
                  <a:pt x="3144999" y="58764"/>
                </a:lnTo>
                <a:lnTo>
                  <a:pt x="3112352" y="58764"/>
                </a:lnTo>
                <a:close/>
                <a:moveTo>
                  <a:pt x="5052675" y="32647"/>
                </a:moveTo>
                <a:lnTo>
                  <a:pt x="5074440" y="32647"/>
                </a:lnTo>
                <a:lnTo>
                  <a:pt x="5074440" y="54411"/>
                </a:lnTo>
                <a:lnTo>
                  <a:pt x="5052675" y="54411"/>
                </a:lnTo>
                <a:close/>
                <a:moveTo>
                  <a:pt x="4889440" y="32647"/>
                </a:moveTo>
                <a:lnTo>
                  <a:pt x="4911205" y="32647"/>
                </a:lnTo>
                <a:lnTo>
                  <a:pt x="4911205" y="54411"/>
                </a:lnTo>
                <a:lnTo>
                  <a:pt x="4889440" y="54411"/>
                </a:lnTo>
                <a:close/>
                <a:moveTo>
                  <a:pt x="4726204" y="32647"/>
                </a:moveTo>
                <a:lnTo>
                  <a:pt x="4747969" y="32647"/>
                </a:lnTo>
                <a:lnTo>
                  <a:pt x="4747969" y="54411"/>
                </a:lnTo>
                <a:lnTo>
                  <a:pt x="4726204" y="54411"/>
                </a:lnTo>
                <a:close/>
                <a:moveTo>
                  <a:pt x="4562969" y="32647"/>
                </a:moveTo>
                <a:lnTo>
                  <a:pt x="4584734" y="32647"/>
                </a:lnTo>
                <a:lnTo>
                  <a:pt x="4584734" y="54411"/>
                </a:lnTo>
                <a:lnTo>
                  <a:pt x="4562969" y="54411"/>
                </a:lnTo>
                <a:close/>
                <a:moveTo>
                  <a:pt x="4192969" y="32647"/>
                </a:moveTo>
                <a:lnTo>
                  <a:pt x="4214734" y="32647"/>
                </a:lnTo>
                <a:lnTo>
                  <a:pt x="4214734" y="54411"/>
                </a:lnTo>
                <a:lnTo>
                  <a:pt x="4192969" y="54411"/>
                </a:lnTo>
                <a:close/>
                <a:moveTo>
                  <a:pt x="4084146" y="32647"/>
                </a:moveTo>
                <a:lnTo>
                  <a:pt x="4105911" y="32647"/>
                </a:lnTo>
                <a:lnTo>
                  <a:pt x="4105911" y="54411"/>
                </a:lnTo>
                <a:lnTo>
                  <a:pt x="4084146" y="54411"/>
                </a:lnTo>
                <a:close/>
                <a:moveTo>
                  <a:pt x="4029734" y="32647"/>
                </a:moveTo>
                <a:lnTo>
                  <a:pt x="4051499" y="32647"/>
                </a:lnTo>
                <a:lnTo>
                  <a:pt x="4051499" y="54411"/>
                </a:lnTo>
                <a:lnTo>
                  <a:pt x="4029734" y="54411"/>
                </a:lnTo>
                <a:close/>
                <a:moveTo>
                  <a:pt x="3953558" y="32647"/>
                </a:moveTo>
                <a:lnTo>
                  <a:pt x="3975323" y="32647"/>
                </a:lnTo>
                <a:lnTo>
                  <a:pt x="3975323" y="54411"/>
                </a:lnTo>
                <a:lnTo>
                  <a:pt x="3953558" y="54411"/>
                </a:lnTo>
                <a:close/>
                <a:moveTo>
                  <a:pt x="3920911" y="32647"/>
                </a:moveTo>
                <a:lnTo>
                  <a:pt x="3936147" y="32647"/>
                </a:lnTo>
                <a:lnTo>
                  <a:pt x="3936147" y="54411"/>
                </a:lnTo>
                <a:lnTo>
                  <a:pt x="3920911" y="54411"/>
                </a:lnTo>
                <a:close/>
                <a:moveTo>
                  <a:pt x="3881734" y="32647"/>
                </a:moveTo>
                <a:lnTo>
                  <a:pt x="3896970" y="32647"/>
                </a:lnTo>
                <a:lnTo>
                  <a:pt x="3896970" y="54411"/>
                </a:lnTo>
                <a:lnTo>
                  <a:pt x="3881734" y="54411"/>
                </a:lnTo>
                <a:close/>
                <a:moveTo>
                  <a:pt x="3844734" y="32647"/>
                </a:moveTo>
                <a:lnTo>
                  <a:pt x="3866499" y="32647"/>
                </a:lnTo>
                <a:lnTo>
                  <a:pt x="3866499" y="54411"/>
                </a:lnTo>
                <a:lnTo>
                  <a:pt x="3844734" y="54411"/>
                </a:lnTo>
                <a:close/>
                <a:moveTo>
                  <a:pt x="3803381" y="32647"/>
                </a:moveTo>
                <a:lnTo>
                  <a:pt x="3818617" y="32647"/>
                </a:lnTo>
                <a:lnTo>
                  <a:pt x="3818617" y="54411"/>
                </a:lnTo>
                <a:lnTo>
                  <a:pt x="3803381" y="54411"/>
                </a:lnTo>
                <a:close/>
                <a:moveTo>
                  <a:pt x="3768558" y="32647"/>
                </a:moveTo>
                <a:lnTo>
                  <a:pt x="3790323" y="32647"/>
                </a:lnTo>
                <a:lnTo>
                  <a:pt x="3790323" y="54411"/>
                </a:lnTo>
                <a:lnTo>
                  <a:pt x="3768558" y="54411"/>
                </a:lnTo>
                <a:close/>
                <a:moveTo>
                  <a:pt x="3725028" y="32647"/>
                </a:moveTo>
                <a:lnTo>
                  <a:pt x="3746793" y="32647"/>
                </a:lnTo>
                <a:lnTo>
                  <a:pt x="3746793" y="54411"/>
                </a:lnTo>
                <a:lnTo>
                  <a:pt x="3725028" y="54411"/>
                </a:lnTo>
                <a:close/>
                <a:moveTo>
                  <a:pt x="3648852" y="32647"/>
                </a:moveTo>
                <a:lnTo>
                  <a:pt x="3670617" y="32647"/>
                </a:lnTo>
                <a:lnTo>
                  <a:pt x="3670617" y="54411"/>
                </a:lnTo>
                <a:lnTo>
                  <a:pt x="3648852" y="54411"/>
                </a:lnTo>
                <a:close/>
                <a:moveTo>
                  <a:pt x="3605323" y="32647"/>
                </a:moveTo>
                <a:lnTo>
                  <a:pt x="3627088" y="32647"/>
                </a:lnTo>
                <a:lnTo>
                  <a:pt x="3627088" y="54411"/>
                </a:lnTo>
                <a:lnTo>
                  <a:pt x="3605323" y="54411"/>
                </a:lnTo>
                <a:close/>
                <a:moveTo>
                  <a:pt x="3572676" y="32647"/>
                </a:moveTo>
                <a:lnTo>
                  <a:pt x="3594441" y="32647"/>
                </a:lnTo>
                <a:lnTo>
                  <a:pt x="3594441" y="54411"/>
                </a:lnTo>
                <a:lnTo>
                  <a:pt x="3572676" y="54411"/>
                </a:lnTo>
                <a:close/>
                <a:moveTo>
                  <a:pt x="3538940" y="32647"/>
                </a:moveTo>
                <a:lnTo>
                  <a:pt x="3554176" y="32647"/>
                </a:lnTo>
                <a:lnTo>
                  <a:pt x="3554176" y="54411"/>
                </a:lnTo>
                <a:lnTo>
                  <a:pt x="3538940" y="54411"/>
                </a:lnTo>
                <a:close/>
                <a:moveTo>
                  <a:pt x="3496499" y="32647"/>
                </a:moveTo>
                <a:lnTo>
                  <a:pt x="3518264" y="32647"/>
                </a:lnTo>
                <a:lnTo>
                  <a:pt x="3518264" y="54411"/>
                </a:lnTo>
                <a:lnTo>
                  <a:pt x="3496499" y="54411"/>
                </a:lnTo>
                <a:close/>
                <a:moveTo>
                  <a:pt x="3452970" y="32647"/>
                </a:moveTo>
                <a:lnTo>
                  <a:pt x="3474735" y="32647"/>
                </a:lnTo>
                <a:lnTo>
                  <a:pt x="3474735" y="54411"/>
                </a:lnTo>
                <a:lnTo>
                  <a:pt x="3452970" y="54411"/>
                </a:lnTo>
                <a:close/>
                <a:moveTo>
                  <a:pt x="3421410" y="32647"/>
                </a:moveTo>
                <a:lnTo>
                  <a:pt x="3436646" y="32647"/>
                </a:lnTo>
                <a:lnTo>
                  <a:pt x="3436646" y="54411"/>
                </a:lnTo>
                <a:lnTo>
                  <a:pt x="3421410" y="54411"/>
                </a:lnTo>
                <a:close/>
                <a:moveTo>
                  <a:pt x="3387676" y="32647"/>
                </a:moveTo>
                <a:lnTo>
                  <a:pt x="3409441" y="32647"/>
                </a:lnTo>
                <a:lnTo>
                  <a:pt x="3409441" y="54411"/>
                </a:lnTo>
                <a:lnTo>
                  <a:pt x="3387676" y="54411"/>
                </a:lnTo>
                <a:close/>
                <a:moveTo>
                  <a:pt x="3333264" y="32647"/>
                </a:moveTo>
                <a:lnTo>
                  <a:pt x="3355029" y="32647"/>
                </a:lnTo>
                <a:lnTo>
                  <a:pt x="3355029" y="54411"/>
                </a:lnTo>
                <a:lnTo>
                  <a:pt x="3333264" y="54411"/>
                </a:lnTo>
                <a:close/>
                <a:moveTo>
                  <a:pt x="3304970" y="32647"/>
                </a:moveTo>
                <a:lnTo>
                  <a:pt x="3320206" y="32647"/>
                </a:lnTo>
                <a:lnTo>
                  <a:pt x="3320206" y="54411"/>
                </a:lnTo>
                <a:lnTo>
                  <a:pt x="3304970" y="54411"/>
                </a:lnTo>
                <a:close/>
                <a:moveTo>
                  <a:pt x="3267970" y="32647"/>
                </a:moveTo>
                <a:lnTo>
                  <a:pt x="3289735" y="32647"/>
                </a:lnTo>
                <a:lnTo>
                  <a:pt x="3289735" y="54411"/>
                </a:lnTo>
                <a:lnTo>
                  <a:pt x="3267970" y="54411"/>
                </a:lnTo>
                <a:close/>
                <a:moveTo>
                  <a:pt x="3224440" y="32647"/>
                </a:moveTo>
                <a:lnTo>
                  <a:pt x="3246205" y="32647"/>
                </a:lnTo>
                <a:lnTo>
                  <a:pt x="3246205" y="54411"/>
                </a:lnTo>
                <a:lnTo>
                  <a:pt x="3224440" y="54411"/>
                </a:lnTo>
                <a:close/>
                <a:moveTo>
                  <a:pt x="3187440" y="32647"/>
                </a:moveTo>
                <a:lnTo>
                  <a:pt x="3202676" y="32647"/>
                </a:lnTo>
                <a:lnTo>
                  <a:pt x="3202676" y="54411"/>
                </a:lnTo>
                <a:lnTo>
                  <a:pt x="3187440" y="54411"/>
                </a:lnTo>
                <a:close/>
                <a:moveTo>
                  <a:pt x="3148264" y="32647"/>
                </a:moveTo>
                <a:lnTo>
                  <a:pt x="3170029" y="32647"/>
                </a:lnTo>
                <a:lnTo>
                  <a:pt x="3170029" y="54411"/>
                </a:lnTo>
                <a:lnTo>
                  <a:pt x="3148264" y="54411"/>
                </a:lnTo>
                <a:close/>
                <a:moveTo>
                  <a:pt x="5362822" y="0"/>
                </a:moveTo>
                <a:cubicBezTo>
                  <a:pt x="5386862" y="0"/>
                  <a:pt x="5406351" y="19489"/>
                  <a:pt x="5406351" y="43529"/>
                </a:cubicBezTo>
                <a:cubicBezTo>
                  <a:pt x="5406351" y="67570"/>
                  <a:pt x="5386862" y="87058"/>
                  <a:pt x="5362822" y="87058"/>
                </a:cubicBezTo>
                <a:cubicBezTo>
                  <a:pt x="5338781" y="87058"/>
                  <a:pt x="5319292" y="67570"/>
                  <a:pt x="5319292" y="43529"/>
                </a:cubicBezTo>
                <a:cubicBezTo>
                  <a:pt x="5319292" y="19489"/>
                  <a:pt x="5338781" y="0"/>
                  <a:pt x="5362822" y="0"/>
                </a:cubicBezTo>
                <a:close/>
                <a:moveTo>
                  <a:pt x="2980674" y="0"/>
                </a:moveTo>
                <a:cubicBezTo>
                  <a:pt x="2998086" y="0"/>
                  <a:pt x="3012234" y="19588"/>
                  <a:pt x="3012234" y="43529"/>
                </a:cubicBezTo>
                <a:cubicBezTo>
                  <a:pt x="3012234" y="67470"/>
                  <a:pt x="2998086" y="87058"/>
                  <a:pt x="2980674" y="87058"/>
                </a:cubicBezTo>
                <a:cubicBezTo>
                  <a:pt x="2963263" y="87058"/>
                  <a:pt x="2949116" y="67470"/>
                  <a:pt x="2949116" y="43529"/>
                </a:cubicBezTo>
                <a:cubicBezTo>
                  <a:pt x="2949116" y="19588"/>
                  <a:pt x="2963263" y="0"/>
                  <a:pt x="2980674" y="0"/>
                </a:cubicBezTo>
                <a:close/>
              </a:path>
            </a:pathLst>
          </a:custGeom>
          <a:gradFill>
            <a:gsLst>
              <a:gs pos="3846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  <a:gs pos="5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8683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A-图片 4">
            <a:extLst>
              <a:ext uri="{FF2B5EF4-FFF2-40B4-BE49-F238E27FC236}">
                <a16:creationId xmlns:a16="http://schemas.microsoft.com/office/drawing/2014/main" id="{3998AE89-9CF0-4B2D-B492-F37F30CC72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sp>
        <p:nvSpPr>
          <p:cNvPr id="26" name="PA-任意多边形 681">
            <a:extLst>
              <a:ext uri="{FF2B5EF4-FFF2-40B4-BE49-F238E27FC236}">
                <a16:creationId xmlns:a16="http://schemas.microsoft.com/office/drawing/2014/main" id="{8FA3A00A-1A74-4CAE-BB94-610250BEFBAF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 rot="2700000" flipV="1">
            <a:off x="1185777" y="2451920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7" name="PA-任意多边形 679">
            <a:extLst>
              <a:ext uri="{FF2B5EF4-FFF2-40B4-BE49-F238E27FC236}">
                <a16:creationId xmlns:a16="http://schemas.microsoft.com/office/drawing/2014/main" id="{710C0703-BBEB-4771-9ABA-00326D0154A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 rot="5400000">
            <a:off x="2296878" y="1658376"/>
            <a:ext cx="743053" cy="1032167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8" name="PA-任意多边形 681">
            <a:extLst>
              <a:ext uri="{FF2B5EF4-FFF2-40B4-BE49-F238E27FC236}">
                <a16:creationId xmlns:a16="http://schemas.microsoft.com/office/drawing/2014/main" id="{A6C806FC-A663-4DBA-9F5D-B585FDF3B592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 rot="2700000" flipH="1">
            <a:off x="8397343" y="1290744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9" name="PA-任意多边形 679">
            <a:extLst>
              <a:ext uri="{FF2B5EF4-FFF2-40B4-BE49-F238E27FC236}">
                <a16:creationId xmlns:a16="http://schemas.microsoft.com/office/drawing/2014/main" id="{310A338C-E753-4D42-9D34-4F188CF64F65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 rot="5400000" flipH="1" flipV="1">
            <a:off x="8656734" y="3423318"/>
            <a:ext cx="743054" cy="1032168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1D72E4E-85BC-45FD-A2A8-91F4FD47DD82}"/>
              </a:ext>
            </a:extLst>
          </p:cNvPr>
          <p:cNvCxnSpPr/>
          <p:nvPr/>
        </p:nvCxnSpPr>
        <p:spPr>
          <a:xfrm>
            <a:off x="713540" y="43109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CFD0563-3442-4B42-A4DD-2BAAAFA4D110}"/>
              </a:ext>
            </a:extLst>
          </p:cNvPr>
          <p:cNvCxnSpPr/>
          <p:nvPr/>
        </p:nvCxnSpPr>
        <p:spPr>
          <a:xfrm>
            <a:off x="9314926" y="5370471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4AF90CD-318B-446C-B425-7872DD766F7D}"/>
              </a:ext>
            </a:extLst>
          </p:cNvPr>
          <p:cNvCxnSpPr/>
          <p:nvPr/>
        </p:nvCxnSpPr>
        <p:spPr>
          <a:xfrm>
            <a:off x="11163585" y="356787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E40786-759A-4547-8F5A-78533B3F6343}"/>
              </a:ext>
            </a:extLst>
          </p:cNvPr>
          <p:cNvCxnSpPr/>
          <p:nvPr/>
        </p:nvCxnSpPr>
        <p:spPr>
          <a:xfrm>
            <a:off x="9724857" y="27194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EE93677-7885-490C-B20E-3742BDB66E0F}"/>
              </a:ext>
            </a:extLst>
          </p:cNvPr>
          <p:cNvCxnSpPr/>
          <p:nvPr/>
        </p:nvCxnSpPr>
        <p:spPr>
          <a:xfrm>
            <a:off x="1671243" y="2385657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CEBEF9A-A08C-4BF5-B338-C6073AB66EEE}"/>
              </a:ext>
            </a:extLst>
          </p:cNvPr>
          <p:cNvCxnSpPr>
            <a:cxnSpLocks/>
          </p:cNvCxnSpPr>
          <p:nvPr/>
        </p:nvCxnSpPr>
        <p:spPr>
          <a:xfrm>
            <a:off x="2324385" y="4089546"/>
            <a:ext cx="0" cy="521672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856FD66F-C016-4D78-AE69-1F51FE720803}"/>
              </a:ext>
            </a:extLst>
          </p:cNvPr>
          <p:cNvSpPr/>
          <p:nvPr/>
        </p:nvSpPr>
        <p:spPr>
          <a:xfrm>
            <a:off x="1743702" y="3881664"/>
            <a:ext cx="8704596" cy="419814"/>
          </a:xfrm>
          <a:custGeom>
            <a:avLst/>
            <a:gdLst>
              <a:gd name="connsiteX0" fmla="*/ 2735822 w 7987644"/>
              <a:gd name="connsiteY0" fmla="*/ 330824 h 385236"/>
              <a:gd name="connsiteX1" fmla="*/ 3018763 w 7987644"/>
              <a:gd name="connsiteY1" fmla="*/ 330824 h 385236"/>
              <a:gd name="connsiteX2" fmla="*/ 3110175 w 7987644"/>
              <a:gd name="connsiteY2" fmla="*/ 330824 h 385236"/>
              <a:gd name="connsiteX3" fmla="*/ 3982939 w 7987644"/>
              <a:gd name="connsiteY3" fmla="*/ 330824 h 385236"/>
              <a:gd name="connsiteX4" fmla="*/ 5182174 w 7987644"/>
              <a:gd name="connsiteY4" fmla="*/ 330824 h 385236"/>
              <a:gd name="connsiteX5" fmla="*/ 5309497 w 7987644"/>
              <a:gd name="connsiteY5" fmla="*/ 330824 h 385236"/>
              <a:gd name="connsiteX6" fmla="*/ 5705614 w 7987644"/>
              <a:gd name="connsiteY6" fmla="*/ 330824 h 385236"/>
              <a:gd name="connsiteX7" fmla="*/ 5618555 w 7987644"/>
              <a:gd name="connsiteY7" fmla="*/ 385236 h 385236"/>
              <a:gd name="connsiteX8" fmla="*/ 5281203 w 7987644"/>
              <a:gd name="connsiteY8" fmla="*/ 385236 h 385236"/>
              <a:gd name="connsiteX9" fmla="*/ 5183261 w 7987644"/>
              <a:gd name="connsiteY9" fmla="*/ 352589 h 385236"/>
              <a:gd name="connsiteX10" fmla="*/ 3982939 w 7987644"/>
              <a:gd name="connsiteY10" fmla="*/ 352589 h 385236"/>
              <a:gd name="connsiteX11" fmla="*/ 3110175 w 7987644"/>
              <a:gd name="connsiteY11" fmla="*/ 352589 h 385236"/>
              <a:gd name="connsiteX12" fmla="*/ 3039439 w 7987644"/>
              <a:gd name="connsiteY12" fmla="*/ 385236 h 385236"/>
              <a:gd name="connsiteX13" fmla="*/ 2797851 w 7987644"/>
              <a:gd name="connsiteY13" fmla="*/ 385236 h 385236"/>
              <a:gd name="connsiteX14" fmla="*/ 0 w 7987644"/>
              <a:gd name="connsiteY14" fmla="*/ 232883 h 385236"/>
              <a:gd name="connsiteX15" fmla="*/ 3982939 w 7987644"/>
              <a:gd name="connsiteY15" fmla="*/ 232883 h 385236"/>
              <a:gd name="connsiteX16" fmla="*/ 3982940 w 7987644"/>
              <a:gd name="connsiteY16" fmla="*/ 232883 h 385236"/>
              <a:gd name="connsiteX17" fmla="*/ 7987644 w 7987644"/>
              <a:gd name="connsiteY17" fmla="*/ 232883 h 385236"/>
              <a:gd name="connsiteX18" fmla="*/ 7987644 w 7987644"/>
              <a:gd name="connsiteY18" fmla="*/ 243765 h 385236"/>
              <a:gd name="connsiteX19" fmla="*/ 3982940 w 7987644"/>
              <a:gd name="connsiteY19" fmla="*/ 243765 h 385236"/>
              <a:gd name="connsiteX20" fmla="*/ 3982939 w 7987644"/>
              <a:gd name="connsiteY20" fmla="*/ 243765 h 385236"/>
              <a:gd name="connsiteX21" fmla="*/ 0 w 7987644"/>
              <a:gd name="connsiteY21" fmla="*/ 243765 h 385236"/>
              <a:gd name="connsiteX22" fmla="*/ 5158233 w 7987644"/>
              <a:gd name="connsiteY22" fmla="*/ 37000 h 385236"/>
              <a:gd name="connsiteX23" fmla="*/ 5190880 w 7987644"/>
              <a:gd name="connsiteY23" fmla="*/ 37000 h 385236"/>
              <a:gd name="connsiteX24" fmla="*/ 5190880 w 7987644"/>
              <a:gd name="connsiteY24" fmla="*/ 58764 h 385236"/>
              <a:gd name="connsiteX25" fmla="*/ 5158233 w 7987644"/>
              <a:gd name="connsiteY25" fmla="*/ 58764 h 385236"/>
              <a:gd name="connsiteX26" fmla="*/ 5103821 w 7987644"/>
              <a:gd name="connsiteY26" fmla="*/ 37000 h 385236"/>
              <a:gd name="connsiteX27" fmla="*/ 5136468 w 7987644"/>
              <a:gd name="connsiteY27" fmla="*/ 37000 h 385236"/>
              <a:gd name="connsiteX28" fmla="*/ 5136468 w 7987644"/>
              <a:gd name="connsiteY28" fmla="*/ 58764 h 385236"/>
              <a:gd name="connsiteX29" fmla="*/ 5103821 w 7987644"/>
              <a:gd name="connsiteY29" fmla="*/ 58764 h 385236"/>
              <a:gd name="connsiteX30" fmla="*/ 4994998 w 7987644"/>
              <a:gd name="connsiteY30" fmla="*/ 37000 h 385236"/>
              <a:gd name="connsiteX31" fmla="*/ 5027645 w 7987644"/>
              <a:gd name="connsiteY31" fmla="*/ 37000 h 385236"/>
              <a:gd name="connsiteX32" fmla="*/ 5027645 w 7987644"/>
              <a:gd name="connsiteY32" fmla="*/ 58764 h 385236"/>
              <a:gd name="connsiteX33" fmla="*/ 4994998 w 7987644"/>
              <a:gd name="connsiteY33" fmla="*/ 58764 h 385236"/>
              <a:gd name="connsiteX34" fmla="*/ 4940586 w 7987644"/>
              <a:gd name="connsiteY34" fmla="*/ 37000 h 385236"/>
              <a:gd name="connsiteX35" fmla="*/ 4973233 w 7987644"/>
              <a:gd name="connsiteY35" fmla="*/ 37000 h 385236"/>
              <a:gd name="connsiteX36" fmla="*/ 4973233 w 7987644"/>
              <a:gd name="connsiteY36" fmla="*/ 58764 h 385236"/>
              <a:gd name="connsiteX37" fmla="*/ 4940586 w 7987644"/>
              <a:gd name="connsiteY37" fmla="*/ 58764 h 385236"/>
              <a:gd name="connsiteX38" fmla="*/ 4842645 w 7987644"/>
              <a:gd name="connsiteY38" fmla="*/ 37000 h 385236"/>
              <a:gd name="connsiteX39" fmla="*/ 4875292 w 7987644"/>
              <a:gd name="connsiteY39" fmla="*/ 37000 h 385236"/>
              <a:gd name="connsiteX40" fmla="*/ 4875292 w 7987644"/>
              <a:gd name="connsiteY40" fmla="*/ 58764 h 385236"/>
              <a:gd name="connsiteX41" fmla="*/ 4842645 w 7987644"/>
              <a:gd name="connsiteY41" fmla="*/ 58764 h 385236"/>
              <a:gd name="connsiteX42" fmla="*/ 4777351 w 7987644"/>
              <a:gd name="connsiteY42" fmla="*/ 37000 h 385236"/>
              <a:gd name="connsiteX43" fmla="*/ 4809998 w 7987644"/>
              <a:gd name="connsiteY43" fmla="*/ 37000 h 385236"/>
              <a:gd name="connsiteX44" fmla="*/ 4809998 w 7987644"/>
              <a:gd name="connsiteY44" fmla="*/ 58764 h 385236"/>
              <a:gd name="connsiteX45" fmla="*/ 4777351 w 7987644"/>
              <a:gd name="connsiteY45" fmla="*/ 58764 h 385236"/>
              <a:gd name="connsiteX46" fmla="*/ 4679410 w 7987644"/>
              <a:gd name="connsiteY46" fmla="*/ 37000 h 385236"/>
              <a:gd name="connsiteX47" fmla="*/ 4712057 w 7987644"/>
              <a:gd name="connsiteY47" fmla="*/ 37000 h 385236"/>
              <a:gd name="connsiteX48" fmla="*/ 4712057 w 7987644"/>
              <a:gd name="connsiteY48" fmla="*/ 58764 h 385236"/>
              <a:gd name="connsiteX49" fmla="*/ 4679410 w 7987644"/>
              <a:gd name="connsiteY49" fmla="*/ 58764 h 385236"/>
              <a:gd name="connsiteX50" fmla="*/ 4624998 w 7987644"/>
              <a:gd name="connsiteY50" fmla="*/ 37000 h 385236"/>
              <a:gd name="connsiteX51" fmla="*/ 4657645 w 7987644"/>
              <a:gd name="connsiteY51" fmla="*/ 37000 h 385236"/>
              <a:gd name="connsiteX52" fmla="*/ 4657645 w 7987644"/>
              <a:gd name="connsiteY52" fmla="*/ 58764 h 385236"/>
              <a:gd name="connsiteX53" fmla="*/ 4624998 w 7987644"/>
              <a:gd name="connsiteY53" fmla="*/ 58764 h 385236"/>
              <a:gd name="connsiteX54" fmla="*/ 4516175 w 7987644"/>
              <a:gd name="connsiteY54" fmla="*/ 37000 h 385236"/>
              <a:gd name="connsiteX55" fmla="*/ 4548822 w 7987644"/>
              <a:gd name="connsiteY55" fmla="*/ 37000 h 385236"/>
              <a:gd name="connsiteX56" fmla="*/ 4548822 w 7987644"/>
              <a:gd name="connsiteY56" fmla="*/ 58764 h 385236"/>
              <a:gd name="connsiteX57" fmla="*/ 4516175 w 7987644"/>
              <a:gd name="connsiteY57" fmla="*/ 58764 h 385236"/>
              <a:gd name="connsiteX58" fmla="*/ 4461763 w 7987644"/>
              <a:gd name="connsiteY58" fmla="*/ 37000 h 385236"/>
              <a:gd name="connsiteX59" fmla="*/ 4494410 w 7987644"/>
              <a:gd name="connsiteY59" fmla="*/ 37000 h 385236"/>
              <a:gd name="connsiteX60" fmla="*/ 4494410 w 7987644"/>
              <a:gd name="connsiteY60" fmla="*/ 58764 h 385236"/>
              <a:gd name="connsiteX61" fmla="*/ 4461763 w 7987644"/>
              <a:gd name="connsiteY61" fmla="*/ 58764 h 385236"/>
              <a:gd name="connsiteX62" fmla="*/ 4407351 w 7987644"/>
              <a:gd name="connsiteY62" fmla="*/ 37000 h 385236"/>
              <a:gd name="connsiteX63" fmla="*/ 4439998 w 7987644"/>
              <a:gd name="connsiteY63" fmla="*/ 37000 h 385236"/>
              <a:gd name="connsiteX64" fmla="*/ 4439998 w 7987644"/>
              <a:gd name="connsiteY64" fmla="*/ 58764 h 385236"/>
              <a:gd name="connsiteX65" fmla="*/ 4407351 w 7987644"/>
              <a:gd name="connsiteY65" fmla="*/ 58764 h 385236"/>
              <a:gd name="connsiteX66" fmla="*/ 4352939 w 7987644"/>
              <a:gd name="connsiteY66" fmla="*/ 37000 h 385236"/>
              <a:gd name="connsiteX67" fmla="*/ 4385586 w 7987644"/>
              <a:gd name="connsiteY67" fmla="*/ 37000 h 385236"/>
              <a:gd name="connsiteX68" fmla="*/ 4385586 w 7987644"/>
              <a:gd name="connsiteY68" fmla="*/ 58764 h 385236"/>
              <a:gd name="connsiteX69" fmla="*/ 4352939 w 7987644"/>
              <a:gd name="connsiteY69" fmla="*/ 58764 h 385236"/>
              <a:gd name="connsiteX70" fmla="*/ 4298528 w 7987644"/>
              <a:gd name="connsiteY70" fmla="*/ 37000 h 385236"/>
              <a:gd name="connsiteX71" fmla="*/ 4331175 w 7987644"/>
              <a:gd name="connsiteY71" fmla="*/ 37000 h 385236"/>
              <a:gd name="connsiteX72" fmla="*/ 4331175 w 7987644"/>
              <a:gd name="connsiteY72" fmla="*/ 58764 h 385236"/>
              <a:gd name="connsiteX73" fmla="*/ 4298528 w 7987644"/>
              <a:gd name="connsiteY73" fmla="*/ 58764 h 385236"/>
              <a:gd name="connsiteX74" fmla="*/ 4244116 w 7987644"/>
              <a:gd name="connsiteY74" fmla="*/ 37000 h 385236"/>
              <a:gd name="connsiteX75" fmla="*/ 4276763 w 7987644"/>
              <a:gd name="connsiteY75" fmla="*/ 37000 h 385236"/>
              <a:gd name="connsiteX76" fmla="*/ 4276763 w 7987644"/>
              <a:gd name="connsiteY76" fmla="*/ 58764 h 385236"/>
              <a:gd name="connsiteX77" fmla="*/ 4244116 w 7987644"/>
              <a:gd name="connsiteY77" fmla="*/ 58764 h 385236"/>
              <a:gd name="connsiteX78" fmla="*/ 4135292 w 7987644"/>
              <a:gd name="connsiteY78" fmla="*/ 37000 h 385236"/>
              <a:gd name="connsiteX79" fmla="*/ 4167939 w 7987644"/>
              <a:gd name="connsiteY79" fmla="*/ 37000 h 385236"/>
              <a:gd name="connsiteX80" fmla="*/ 4167939 w 7987644"/>
              <a:gd name="connsiteY80" fmla="*/ 58764 h 385236"/>
              <a:gd name="connsiteX81" fmla="*/ 4135292 w 7987644"/>
              <a:gd name="connsiteY81" fmla="*/ 58764 h 385236"/>
              <a:gd name="connsiteX82" fmla="*/ 3982939 w 7987644"/>
              <a:gd name="connsiteY82" fmla="*/ 37000 h 385236"/>
              <a:gd name="connsiteX83" fmla="*/ 4015586 w 7987644"/>
              <a:gd name="connsiteY83" fmla="*/ 37000 h 385236"/>
              <a:gd name="connsiteX84" fmla="*/ 4015586 w 7987644"/>
              <a:gd name="connsiteY84" fmla="*/ 58764 h 385236"/>
              <a:gd name="connsiteX85" fmla="*/ 3982939 w 7987644"/>
              <a:gd name="connsiteY85" fmla="*/ 58764 h 385236"/>
              <a:gd name="connsiteX86" fmla="*/ 3689116 w 7987644"/>
              <a:gd name="connsiteY86" fmla="*/ 37000 h 385236"/>
              <a:gd name="connsiteX87" fmla="*/ 3721763 w 7987644"/>
              <a:gd name="connsiteY87" fmla="*/ 37000 h 385236"/>
              <a:gd name="connsiteX88" fmla="*/ 3721763 w 7987644"/>
              <a:gd name="connsiteY88" fmla="*/ 58764 h 385236"/>
              <a:gd name="connsiteX89" fmla="*/ 3689116 w 7987644"/>
              <a:gd name="connsiteY89" fmla="*/ 58764 h 385236"/>
              <a:gd name="connsiteX90" fmla="*/ 3112352 w 7987644"/>
              <a:gd name="connsiteY90" fmla="*/ 37000 h 385236"/>
              <a:gd name="connsiteX91" fmla="*/ 3144999 w 7987644"/>
              <a:gd name="connsiteY91" fmla="*/ 37000 h 385236"/>
              <a:gd name="connsiteX92" fmla="*/ 3144999 w 7987644"/>
              <a:gd name="connsiteY92" fmla="*/ 58764 h 385236"/>
              <a:gd name="connsiteX93" fmla="*/ 3112352 w 7987644"/>
              <a:gd name="connsiteY93" fmla="*/ 58764 h 385236"/>
              <a:gd name="connsiteX94" fmla="*/ 5052675 w 7987644"/>
              <a:gd name="connsiteY94" fmla="*/ 32647 h 385236"/>
              <a:gd name="connsiteX95" fmla="*/ 5074440 w 7987644"/>
              <a:gd name="connsiteY95" fmla="*/ 32647 h 385236"/>
              <a:gd name="connsiteX96" fmla="*/ 5074440 w 7987644"/>
              <a:gd name="connsiteY96" fmla="*/ 54411 h 385236"/>
              <a:gd name="connsiteX97" fmla="*/ 5052675 w 7987644"/>
              <a:gd name="connsiteY97" fmla="*/ 54411 h 385236"/>
              <a:gd name="connsiteX98" fmla="*/ 4889440 w 7987644"/>
              <a:gd name="connsiteY98" fmla="*/ 32647 h 385236"/>
              <a:gd name="connsiteX99" fmla="*/ 4911205 w 7987644"/>
              <a:gd name="connsiteY99" fmla="*/ 32647 h 385236"/>
              <a:gd name="connsiteX100" fmla="*/ 4911205 w 7987644"/>
              <a:gd name="connsiteY100" fmla="*/ 54411 h 385236"/>
              <a:gd name="connsiteX101" fmla="*/ 4889440 w 7987644"/>
              <a:gd name="connsiteY101" fmla="*/ 54411 h 385236"/>
              <a:gd name="connsiteX102" fmla="*/ 4726204 w 7987644"/>
              <a:gd name="connsiteY102" fmla="*/ 32647 h 385236"/>
              <a:gd name="connsiteX103" fmla="*/ 4747969 w 7987644"/>
              <a:gd name="connsiteY103" fmla="*/ 32647 h 385236"/>
              <a:gd name="connsiteX104" fmla="*/ 4747969 w 7987644"/>
              <a:gd name="connsiteY104" fmla="*/ 54411 h 385236"/>
              <a:gd name="connsiteX105" fmla="*/ 4726204 w 7987644"/>
              <a:gd name="connsiteY105" fmla="*/ 54411 h 385236"/>
              <a:gd name="connsiteX106" fmla="*/ 4562969 w 7987644"/>
              <a:gd name="connsiteY106" fmla="*/ 32647 h 385236"/>
              <a:gd name="connsiteX107" fmla="*/ 4584734 w 7987644"/>
              <a:gd name="connsiteY107" fmla="*/ 32647 h 385236"/>
              <a:gd name="connsiteX108" fmla="*/ 4584734 w 7987644"/>
              <a:gd name="connsiteY108" fmla="*/ 54411 h 385236"/>
              <a:gd name="connsiteX109" fmla="*/ 4562969 w 7987644"/>
              <a:gd name="connsiteY109" fmla="*/ 54411 h 385236"/>
              <a:gd name="connsiteX110" fmla="*/ 4192969 w 7987644"/>
              <a:gd name="connsiteY110" fmla="*/ 32647 h 385236"/>
              <a:gd name="connsiteX111" fmla="*/ 4214734 w 7987644"/>
              <a:gd name="connsiteY111" fmla="*/ 32647 h 385236"/>
              <a:gd name="connsiteX112" fmla="*/ 4214734 w 7987644"/>
              <a:gd name="connsiteY112" fmla="*/ 54411 h 385236"/>
              <a:gd name="connsiteX113" fmla="*/ 4192969 w 7987644"/>
              <a:gd name="connsiteY113" fmla="*/ 54411 h 385236"/>
              <a:gd name="connsiteX114" fmla="*/ 4084146 w 7987644"/>
              <a:gd name="connsiteY114" fmla="*/ 32647 h 385236"/>
              <a:gd name="connsiteX115" fmla="*/ 4105911 w 7987644"/>
              <a:gd name="connsiteY115" fmla="*/ 32647 h 385236"/>
              <a:gd name="connsiteX116" fmla="*/ 4105911 w 7987644"/>
              <a:gd name="connsiteY116" fmla="*/ 54411 h 385236"/>
              <a:gd name="connsiteX117" fmla="*/ 4084146 w 7987644"/>
              <a:gd name="connsiteY117" fmla="*/ 54411 h 385236"/>
              <a:gd name="connsiteX118" fmla="*/ 4029734 w 7987644"/>
              <a:gd name="connsiteY118" fmla="*/ 32647 h 385236"/>
              <a:gd name="connsiteX119" fmla="*/ 4051499 w 7987644"/>
              <a:gd name="connsiteY119" fmla="*/ 32647 h 385236"/>
              <a:gd name="connsiteX120" fmla="*/ 4051499 w 7987644"/>
              <a:gd name="connsiteY120" fmla="*/ 54411 h 385236"/>
              <a:gd name="connsiteX121" fmla="*/ 4029734 w 7987644"/>
              <a:gd name="connsiteY121" fmla="*/ 54411 h 385236"/>
              <a:gd name="connsiteX122" fmla="*/ 3953558 w 7987644"/>
              <a:gd name="connsiteY122" fmla="*/ 32647 h 385236"/>
              <a:gd name="connsiteX123" fmla="*/ 3975323 w 7987644"/>
              <a:gd name="connsiteY123" fmla="*/ 32647 h 385236"/>
              <a:gd name="connsiteX124" fmla="*/ 3975323 w 7987644"/>
              <a:gd name="connsiteY124" fmla="*/ 54411 h 385236"/>
              <a:gd name="connsiteX125" fmla="*/ 3953558 w 7987644"/>
              <a:gd name="connsiteY125" fmla="*/ 54411 h 385236"/>
              <a:gd name="connsiteX126" fmla="*/ 3920911 w 7987644"/>
              <a:gd name="connsiteY126" fmla="*/ 32647 h 385236"/>
              <a:gd name="connsiteX127" fmla="*/ 3936147 w 7987644"/>
              <a:gd name="connsiteY127" fmla="*/ 32647 h 385236"/>
              <a:gd name="connsiteX128" fmla="*/ 3936147 w 7987644"/>
              <a:gd name="connsiteY128" fmla="*/ 54411 h 385236"/>
              <a:gd name="connsiteX129" fmla="*/ 3920911 w 7987644"/>
              <a:gd name="connsiteY129" fmla="*/ 54411 h 385236"/>
              <a:gd name="connsiteX130" fmla="*/ 3881734 w 7987644"/>
              <a:gd name="connsiteY130" fmla="*/ 32647 h 385236"/>
              <a:gd name="connsiteX131" fmla="*/ 3896970 w 7987644"/>
              <a:gd name="connsiteY131" fmla="*/ 32647 h 385236"/>
              <a:gd name="connsiteX132" fmla="*/ 3896970 w 7987644"/>
              <a:gd name="connsiteY132" fmla="*/ 54411 h 385236"/>
              <a:gd name="connsiteX133" fmla="*/ 3881734 w 7987644"/>
              <a:gd name="connsiteY133" fmla="*/ 54411 h 385236"/>
              <a:gd name="connsiteX134" fmla="*/ 3844734 w 7987644"/>
              <a:gd name="connsiteY134" fmla="*/ 32647 h 385236"/>
              <a:gd name="connsiteX135" fmla="*/ 3866499 w 7987644"/>
              <a:gd name="connsiteY135" fmla="*/ 32647 h 385236"/>
              <a:gd name="connsiteX136" fmla="*/ 3866499 w 7987644"/>
              <a:gd name="connsiteY136" fmla="*/ 54411 h 385236"/>
              <a:gd name="connsiteX137" fmla="*/ 3844734 w 7987644"/>
              <a:gd name="connsiteY137" fmla="*/ 54411 h 385236"/>
              <a:gd name="connsiteX138" fmla="*/ 3803381 w 7987644"/>
              <a:gd name="connsiteY138" fmla="*/ 32647 h 385236"/>
              <a:gd name="connsiteX139" fmla="*/ 3818617 w 7987644"/>
              <a:gd name="connsiteY139" fmla="*/ 32647 h 385236"/>
              <a:gd name="connsiteX140" fmla="*/ 3818617 w 7987644"/>
              <a:gd name="connsiteY140" fmla="*/ 54411 h 385236"/>
              <a:gd name="connsiteX141" fmla="*/ 3803381 w 7987644"/>
              <a:gd name="connsiteY141" fmla="*/ 54411 h 385236"/>
              <a:gd name="connsiteX142" fmla="*/ 3768558 w 7987644"/>
              <a:gd name="connsiteY142" fmla="*/ 32647 h 385236"/>
              <a:gd name="connsiteX143" fmla="*/ 3790323 w 7987644"/>
              <a:gd name="connsiteY143" fmla="*/ 32647 h 385236"/>
              <a:gd name="connsiteX144" fmla="*/ 3790323 w 7987644"/>
              <a:gd name="connsiteY144" fmla="*/ 54411 h 385236"/>
              <a:gd name="connsiteX145" fmla="*/ 3768558 w 7987644"/>
              <a:gd name="connsiteY145" fmla="*/ 54411 h 385236"/>
              <a:gd name="connsiteX146" fmla="*/ 3725028 w 7987644"/>
              <a:gd name="connsiteY146" fmla="*/ 32647 h 385236"/>
              <a:gd name="connsiteX147" fmla="*/ 3746793 w 7987644"/>
              <a:gd name="connsiteY147" fmla="*/ 32647 h 385236"/>
              <a:gd name="connsiteX148" fmla="*/ 3746793 w 7987644"/>
              <a:gd name="connsiteY148" fmla="*/ 54411 h 385236"/>
              <a:gd name="connsiteX149" fmla="*/ 3725028 w 7987644"/>
              <a:gd name="connsiteY149" fmla="*/ 54411 h 385236"/>
              <a:gd name="connsiteX150" fmla="*/ 3648852 w 7987644"/>
              <a:gd name="connsiteY150" fmla="*/ 32647 h 385236"/>
              <a:gd name="connsiteX151" fmla="*/ 3670617 w 7987644"/>
              <a:gd name="connsiteY151" fmla="*/ 32647 h 385236"/>
              <a:gd name="connsiteX152" fmla="*/ 3670617 w 7987644"/>
              <a:gd name="connsiteY152" fmla="*/ 54411 h 385236"/>
              <a:gd name="connsiteX153" fmla="*/ 3648852 w 7987644"/>
              <a:gd name="connsiteY153" fmla="*/ 54411 h 385236"/>
              <a:gd name="connsiteX154" fmla="*/ 3605323 w 7987644"/>
              <a:gd name="connsiteY154" fmla="*/ 32647 h 385236"/>
              <a:gd name="connsiteX155" fmla="*/ 3627088 w 7987644"/>
              <a:gd name="connsiteY155" fmla="*/ 32647 h 385236"/>
              <a:gd name="connsiteX156" fmla="*/ 3627088 w 7987644"/>
              <a:gd name="connsiteY156" fmla="*/ 54411 h 385236"/>
              <a:gd name="connsiteX157" fmla="*/ 3605323 w 7987644"/>
              <a:gd name="connsiteY157" fmla="*/ 54411 h 385236"/>
              <a:gd name="connsiteX158" fmla="*/ 3572676 w 7987644"/>
              <a:gd name="connsiteY158" fmla="*/ 32647 h 385236"/>
              <a:gd name="connsiteX159" fmla="*/ 3594441 w 7987644"/>
              <a:gd name="connsiteY159" fmla="*/ 32647 h 385236"/>
              <a:gd name="connsiteX160" fmla="*/ 3594441 w 7987644"/>
              <a:gd name="connsiteY160" fmla="*/ 54411 h 385236"/>
              <a:gd name="connsiteX161" fmla="*/ 3572676 w 7987644"/>
              <a:gd name="connsiteY161" fmla="*/ 54411 h 385236"/>
              <a:gd name="connsiteX162" fmla="*/ 3538940 w 7987644"/>
              <a:gd name="connsiteY162" fmla="*/ 32647 h 385236"/>
              <a:gd name="connsiteX163" fmla="*/ 3554176 w 7987644"/>
              <a:gd name="connsiteY163" fmla="*/ 32647 h 385236"/>
              <a:gd name="connsiteX164" fmla="*/ 3554176 w 7987644"/>
              <a:gd name="connsiteY164" fmla="*/ 54411 h 385236"/>
              <a:gd name="connsiteX165" fmla="*/ 3538940 w 7987644"/>
              <a:gd name="connsiteY165" fmla="*/ 54411 h 385236"/>
              <a:gd name="connsiteX166" fmla="*/ 3496499 w 7987644"/>
              <a:gd name="connsiteY166" fmla="*/ 32647 h 385236"/>
              <a:gd name="connsiteX167" fmla="*/ 3518264 w 7987644"/>
              <a:gd name="connsiteY167" fmla="*/ 32647 h 385236"/>
              <a:gd name="connsiteX168" fmla="*/ 3518264 w 7987644"/>
              <a:gd name="connsiteY168" fmla="*/ 54411 h 385236"/>
              <a:gd name="connsiteX169" fmla="*/ 3496499 w 7987644"/>
              <a:gd name="connsiteY169" fmla="*/ 54411 h 385236"/>
              <a:gd name="connsiteX170" fmla="*/ 3452970 w 7987644"/>
              <a:gd name="connsiteY170" fmla="*/ 32647 h 385236"/>
              <a:gd name="connsiteX171" fmla="*/ 3474735 w 7987644"/>
              <a:gd name="connsiteY171" fmla="*/ 32647 h 385236"/>
              <a:gd name="connsiteX172" fmla="*/ 3474735 w 7987644"/>
              <a:gd name="connsiteY172" fmla="*/ 54411 h 385236"/>
              <a:gd name="connsiteX173" fmla="*/ 3452970 w 7987644"/>
              <a:gd name="connsiteY173" fmla="*/ 54411 h 385236"/>
              <a:gd name="connsiteX174" fmla="*/ 3421410 w 7987644"/>
              <a:gd name="connsiteY174" fmla="*/ 32647 h 385236"/>
              <a:gd name="connsiteX175" fmla="*/ 3436646 w 7987644"/>
              <a:gd name="connsiteY175" fmla="*/ 32647 h 385236"/>
              <a:gd name="connsiteX176" fmla="*/ 3436646 w 7987644"/>
              <a:gd name="connsiteY176" fmla="*/ 54411 h 385236"/>
              <a:gd name="connsiteX177" fmla="*/ 3421410 w 7987644"/>
              <a:gd name="connsiteY177" fmla="*/ 54411 h 385236"/>
              <a:gd name="connsiteX178" fmla="*/ 3387676 w 7987644"/>
              <a:gd name="connsiteY178" fmla="*/ 32647 h 385236"/>
              <a:gd name="connsiteX179" fmla="*/ 3409441 w 7987644"/>
              <a:gd name="connsiteY179" fmla="*/ 32647 h 385236"/>
              <a:gd name="connsiteX180" fmla="*/ 3409441 w 7987644"/>
              <a:gd name="connsiteY180" fmla="*/ 54411 h 385236"/>
              <a:gd name="connsiteX181" fmla="*/ 3387676 w 7987644"/>
              <a:gd name="connsiteY181" fmla="*/ 54411 h 385236"/>
              <a:gd name="connsiteX182" fmla="*/ 3333264 w 7987644"/>
              <a:gd name="connsiteY182" fmla="*/ 32647 h 385236"/>
              <a:gd name="connsiteX183" fmla="*/ 3355029 w 7987644"/>
              <a:gd name="connsiteY183" fmla="*/ 32647 h 385236"/>
              <a:gd name="connsiteX184" fmla="*/ 3355029 w 7987644"/>
              <a:gd name="connsiteY184" fmla="*/ 54411 h 385236"/>
              <a:gd name="connsiteX185" fmla="*/ 3333264 w 7987644"/>
              <a:gd name="connsiteY185" fmla="*/ 54411 h 385236"/>
              <a:gd name="connsiteX186" fmla="*/ 3304970 w 7987644"/>
              <a:gd name="connsiteY186" fmla="*/ 32647 h 385236"/>
              <a:gd name="connsiteX187" fmla="*/ 3320206 w 7987644"/>
              <a:gd name="connsiteY187" fmla="*/ 32647 h 385236"/>
              <a:gd name="connsiteX188" fmla="*/ 3320206 w 7987644"/>
              <a:gd name="connsiteY188" fmla="*/ 54411 h 385236"/>
              <a:gd name="connsiteX189" fmla="*/ 3304970 w 7987644"/>
              <a:gd name="connsiteY189" fmla="*/ 54411 h 385236"/>
              <a:gd name="connsiteX190" fmla="*/ 3267970 w 7987644"/>
              <a:gd name="connsiteY190" fmla="*/ 32647 h 385236"/>
              <a:gd name="connsiteX191" fmla="*/ 3289735 w 7987644"/>
              <a:gd name="connsiteY191" fmla="*/ 32647 h 385236"/>
              <a:gd name="connsiteX192" fmla="*/ 3289735 w 7987644"/>
              <a:gd name="connsiteY192" fmla="*/ 54411 h 385236"/>
              <a:gd name="connsiteX193" fmla="*/ 3267970 w 7987644"/>
              <a:gd name="connsiteY193" fmla="*/ 54411 h 385236"/>
              <a:gd name="connsiteX194" fmla="*/ 3224440 w 7987644"/>
              <a:gd name="connsiteY194" fmla="*/ 32647 h 385236"/>
              <a:gd name="connsiteX195" fmla="*/ 3246205 w 7987644"/>
              <a:gd name="connsiteY195" fmla="*/ 32647 h 385236"/>
              <a:gd name="connsiteX196" fmla="*/ 3246205 w 7987644"/>
              <a:gd name="connsiteY196" fmla="*/ 54411 h 385236"/>
              <a:gd name="connsiteX197" fmla="*/ 3224440 w 7987644"/>
              <a:gd name="connsiteY197" fmla="*/ 54411 h 385236"/>
              <a:gd name="connsiteX198" fmla="*/ 3187440 w 7987644"/>
              <a:gd name="connsiteY198" fmla="*/ 32647 h 385236"/>
              <a:gd name="connsiteX199" fmla="*/ 3202676 w 7987644"/>
              <a:gd name="connsiteY199" fmla="*/ 32647 h 385236"/>
              <a:gd name="connsiteX200" fmla="*/ 3202676 w 7987644"/>
              <a:gd name="connsiteY200" fmla="*/ 54411 h 385236"/>
              <a:gd name="connsiteX201" fmla="*/ 3187440 w 7987644"/>
              <a:gd name="connsiteY201" fmla="*/ 54411 h 385236"/>
              <a:gd name="connsiteX202" fmla="*/ 3148264 w 7987644"/>
              <a:gd name="connsiteY202" fmla="*/ 32647 h 385236"/>
              <a:gd name="connsiteX203" fmla="*/ 3170029 w 7987644"/>
              <a:gd name="connsiteY203" fmla="*/ 32647 h 385236"/>
              <a:gd name="connsiteX204" fmla="*/ 3170029 w 7987644"/>
              <a:gd name="connsiteY204" fmla="*/ 54411 h 385236"/>
              <a:gd name="connsiteX205" fmla="*/ 3148264 w 7987644"/>
              <a:gd name="connsiteY205" fmla="*/ 54411 h 385236"/>
              <a:gd name="connsiteX206" fmla="*/ 5362822 w 7987644"/>
              <a:gd name="connsiteY206" fmla="*/ 0 h 385236"/>
              <a:gd name="connsiteX207" fmla="*/ 5406351 w 7987644"/>
              <a:gd name="connsiteY207" fmla="*/ 43529 h 385236"/>
              <a:gd name="connsiteX208" fmla="*/ 5362822 w 7987644"/>
              <a:gd name="connsiteY208" fmla="*/ 87058 h 385236"/>
              <a:gd name="connsiteX209" fmla="*/ 5319292 w 7987644"/>
              <a:gd name="connsiteY209" fmla="*/ 43529 h 385236"/>
              <a:gd name="connsiteX210" fmla="*/ 5362822 w 7987644"/>
              <a:gd name="connsiteY210" fmla="*/ 0 h 385236"/>
              <a:gd name="connsiteX211" fmla="*/ 2980674 w 7987644"/>
              <a:gd name="connsiteY211" fmla="*/ 0 h 385236"/>
              <a:gd name="connsiteX212" fmla="*/ 3012234 w 7987644"/>
              <a:gd name="connsiteY212" fmla="*/ 43529 h 385236"/>
              <a:gd name="connsiteX213" fmla="*/ 2980674 w 7987644"/>
              <a:gd name="connsiteY213" fmla="*/ 87058 h 385236"/>
              <a:gd name="connsiteX214" fmla="*/ 2949116 w 7987644"/>
              <a:gd name="connsiteY214" fmla="*/ 43529 h 385236"/>
              <a:gd name="connsiteX215" fmla="*/ 2980674 w 7987644"/>
              <a:gd name="connsiteY215" fmla="*/ 0 h 38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987644" h="385236">
                <a:moveTo>
                  <a:pt x="2735822" y="330824"/>
                </a:moveTo>
                <a:lnTo>
                  <a:pt x="3018763" y="330824"/>
                </a:lnTo>
                <a:lnTo>
                  <a:pt x="3110175" y="330824"/>
                </a:lnTo>
                <a:lnTo>
                  <a:pt x="3982939" y="330824"/>
                </a:lnTo>
                <a:lnTo>
                  <a:pt x="5182174" y="330824"/>
                </a:lnTo>
                <a:lnTo>
                  <a:pt x="5309497" y="330824"/>
                </a:lnTo>
                <a:lnTo>
                  <a:pt x="5705614" y="330824"/>
                </a:lnTo>
                <a:lnTo>
                  <a:pt x="5618555" y="385236"/>
                </a:lnTo>
                <a:lnTo>
                  <a:pt x="5281203" y="385236"/>
                </a:lnTo>
                <a:lnTo>
                  <a:pt x="5183261" y="352589"/>
                </a:lnTo>
                <a:lnTo>
                  <a:pt x="3982939" y="352589"/>
                </a:lnTo>
                <a:lnTo>
                  <a:pt x="3110175" y="352589"/>
                </a:lnTo>
                <a:lnTo>
                  <a:pt x="3039439" y="385236"/>
                </a:lnTo>
                <a:lnTo>
                  <a:pt x="2797851" y="385236"/>
                </a:lnTo>
                <a:close/>
                <a:moveTo>
                  <a:pt x="0" y="232883"/>
                </a:moveTo>
                <a:lnTo>
                  <a:pt x="3982939" y="232883"/>
                </a:lnTo>
                <a:lnTo>
                  <a:pt x="3982940" y="232883"/>
                </a:lnTo>
                <a:lnTo>
                  <a:pt x="7987644" y="232883"/>
                </a:lnTo>
                <a:lnTo>
                  <a:pt x="7987644" y="243765"/>
                </a:lnTo>
                <a:lnTo>
                  <a:pt x="3982940" y="243765"/>
                </a:lnTo>
                <a:lnTo>
                  <a:pt x="3982939" y="243765"/>
                </a:lnTo>
                <a:lnTo>
                  <a:pt x="0" y="243765"/>
                </a:lnTo>
                <a:close/>
                <a:moveTo>
                  <a:pt x="5158233" y="37000"/>
                </a:moveTo>
                <a:lnTo>
                  <a:pt x="5190880" y="37000"/>
                </a:lnTo>
                <a:lnTo>
                  <a:pt x="5190880" y="58764"/>
                </a:lnTo>
                <a:lnTo>
                  <a:pt x="5158233" y="58764"/>
                </a:lnTo>
                <a:close/>
                <a:moveTo>
                  <a:pt x="5103821" y="37000"/>
                </a:moveTo>
                <a:lnTo>
                  <a:pt x="5136468" y="37000"/>
                </a:lnTo>
                <a:lnTo>
                  <a:pt x="5136468" y="58764"/>
                </a:lnTo>
                <a:lnTo>
                  <a:pt x="5103821" y="58764"/>
                </a:lnTo>
                <a:close/>
                <a:moveTo>
                  <a:pt x="4994998" y="37000"/>
                </a:moveTo>
                <a:lnTo>
                  <a:pt x="5027645" y="37000"/>
                </a:lnTo>
                <a:lnTo>
                  <a:pt x="5027645" y="58764"/>
                </a:lnTo>
                <a:lnTo>
                  <a:pt x="4994998" y="58764"/>
                </a:lnTo>
                <a:close/>
                <a:moveTo>
                  <a:pt x="4940586" y="37000"/>
                </a:moveTo>
                <a:lnTo>
                  <a:pt x="4973233" y="37000"/>
                </a:lnTo>
                <a:lnTo>
                  <a:pt x="4973233" y="58764"/>
                </a:lnTo>
                <a:lnTo>
                  <a:pt x="4940586" y="58764"/>
                </a:lnTo>
                <a:close/>
                <a:moveTo>
                  <a:pt x="4842645" y="37000"/>
                </a:moveTo>
                <a:lnTo>
                  <a:pt x="4875292" y="37000"/>
                </a:lnTo>
                <a:lnTo>
                  <a:pt x="4875292" y="58764"/>
                </a:lnTo>
                <a:lnTo>
                  <a:pt x="4842645" y="58764"/>
                </a:lnTo>
                <a:close/>
                <a:moveTo>
                  <a:pt x="4777351" y="37000"/>
                </a:moveTo>
                <a:lnTo>
                  <a:pt x="4809998" y="37000"/>
                </a:lnTo>
                <a:lnTo>
                  <a:pt x="4809998" y="58764"/>
                </a:lnTo>
                <a:lnTo>
                  <a:pt x="4777351" y="58764"/>
                </a:lnTo>
                <a:close/>
                <a:moveTo>
                  <a:pt x="4679410" y="37000"/>
                </a:moveTo>
                <a:lnTo>
                  <a:pt x="4712057" y="37000"/>
                </a:lnTo>
                <a:lnTo>
                  <a:pt x="4712057" y="58764"/>
                </a:lnTo>
                <a:lnTo>
                  <a:pt x="4679410" y="58764"/>
                </a:lnTo>
                <a:close/>
                <a:moveTo>
                  <a:pt x="4624998" y="37000"/>
                </a:moveTo>
                <a:lnTo>
                  <a:pt x="4657645" y="37000"/>
                </a:lnTo>
                <a:lnTo>
                  <a:pt x="4657645" y="58764"/>
                </a:lnTo>
                <a:lnTo>
                  <a:pt x="4624998" y="58764"/>
                </a:lnTo>
                <a:close/>
                <a:moveTo>
                  <a:pt x="4516175" y="37000"/>
                </a:moveTo>
                <a:lnTo>
                  <a:pt x="4548822" y="37000"/>
                </a:lnTo>
                <a:lnTo>
                  <a:pt x="4548822" y="58764"/>
                </a:lnTo>
                <a:lnTo>
                  <a:pt x="4516175" y="58764"/>
                </a:lnTo>
                <a:close/>
                <a:moveTo>
                  <a:pt x="4461763" y="37000"/>
                </a:moveTo>
                <a:lnTo>
                  <a:pt x="4494410" y="37000"/>
                </a:lnTo>
                <a:lnTo>
                  <a:pt x="4494410" y="58764"/>
                </a:lnTo>
                <a:lnTo>
                  <a:pt x="4461763" y="58764"/>
                </a:lnTo>
                <a:close/>
                <a:moveTo>
                  <a:pt x="4407351" y="37000"/>
                </a:moveTo>
                <a:lnTo>
                  <a:pt x="4439998" y="37000"/>
                </a:lnTo>
                <a:lnTo>
                  <a:pt x="4439998" y="58764"/>
                </a:lnTo>
                <a:lnTo>
                  <a:pt x="4407351" y="58764"/>
                </a:lnTo>
                <a:close/>
                <a:moveTo>
                  <a:pt x="4352939" y="37000"/>
                </a:moveTo>
                <a:lnTo>
                  <a:pt x="4385586" y="37000"/>
                </a:lnTo>
                <a:lnTo>
                  <a:pt x="4385586" y="58764"/>
                </a:lnTo>
                <a:lnTo>
                  <a:pt x="4352939" y="58764"/>
                </a:lnTo>
                <a:close/>
                <a:moveTo>
                  <a:pt x="4298528" y="37000"/>
                </a:moveTo>
                <a:lnTo>
                  <a:pt x="4331175" y="37000"/>
                </a:lnTo>
                <a:lnTo>
                  <a:pt x="4331175" y="58764"/>
                </a:lnTo>
                <a:lnTo>
                  <a:pt x="4298528" y="58764"/>
                </a:lnTo>
                <a:close/>
                <a:moveTo>
                  <a:pt x="4244116" y="37000"/>
                </a:moveTo>
                <a:lnTo>
                  <a:pt x="4276763" y="37000"/>
                </a:lnTo>
                <a:lnTo>
                  <a:pt x="4276763" y="58764"/>
                </a:lnTo>
                <a:lnTo>
                  <a:pt x="4244116" y="58764"/>
                </a:lnTo>
                <a:close/>
                <a:moveTo>
                  <a:pt x="4135292" y="37000"/>
                </a:moveTo>
                <a:lnTo>
                  <a:pt x="4167939" y="37000"/>
                </a:lnTo>
                <a:lnTo>
                  <a:pt x="4167939" y="58764"/>
                </a:lnTo>
                <a:lnTo>
                  <a:pt x="4135292" y="58764"/>
                </a:lnTo>
                <a:close/>
                <a:moveTo>
                  <a:pt x="3982939" y="37000"/>
                </a:moveTo>
                <a:lnTo>
                  <a:pt x="4015586" y="37000"/>
                </a:lnTo>
                <a:lnTo>
                  <a:pt x="4015586" y="58764"/>
                </a:lnTo>
                <a:lnTo>
                  <a:pt x="3982939" y="58764"/>
                </a:lnTo>
                <a:close/>
                <a:moveTo>
                  <a:pt x="3689116" y="37000"/>
                </a:moveTo>
                <a:lnTo>
                  <a:pt x="3721763" y="37000"/>
                </a:lnTo>
                <a:lnTo>
                  <a:pt x="3721763" y="58764"/>
                </a:lnTo>
                <a:lnTo>
                  <a:pt x="3689116" y="58764"/>
                </a:lnTo>
                <a:close/>
                <a:moveTo>
                  <a:pt x="3112352" y="37000"/>
                </a:moveTo>
                <a:lnTo>
                  <a:pt x="3144999" y="37000"/>
                </a:lnTo>
                <a:lnTo>
                  <a:pt x="3144999" y="58764"/>
                </a:lnTo>
                <a:lnTo>
                  <a:pt x="3112352" y="58764"/>
                </a:lnTo>
                <a:close/>
                <a:moveTo>
                  <a:pt x="5052675" y="32647"/>
                </a:moveTo>
                <a:lnTo>
                  <a:pt x="5074440" y="32647"/>
                </a:lnTo>
                <a:lnTo>
                  <a:pt x="5074440" y="54411"/>
                </a:lnTo>
                <a:lnTo>
                  <a:pt x="5052675" y="54411"/>
                </a:lnTo>
                <a:close/>
                <a:moveTo>
                  <a:pt x="4889440" y="32647"/>
                </a:moveTo>
                <a:lnTo>
                  <a:pt x="4911205" y="32647"/>
                </a:lnTo>
                <a:lnTo>
                  <a:pt x="4911205" y="54411"/>
                </a:lnTo>
                <a:lnTo>
                  <a:pt x="4889440" y="54411"/>
                </a:lnTo>
                <a:close/>
                <a:moveTo>
                  <a:pt x="4726204" y="32647"/>
                </a:moveTo>
                <a:lnTo>
                  <a:pt x="4747969" y="32647"/>
                </a:lnTo>
                <a:lnTo>
                  <a:pt x="4747969" y="54411"/>
                </a:lnTo>
                <a:lnTo>
                  <a:pt x="4726204" y="54411"/>
                </a:lnTo>
                <a:close/>
                <a:moveTo>
                  <a:pt x="4562969" y="32647"/>
                </a:moveTo>
                <a:lnTo>
                  <a:pt x="4584734" y="32647"/>
                </a:lnTo>
                <a:lnTo>
                  <a:pt x="4584734" y="54411"/>
                </a:lnTo>
                <a:lnTo>
                  <a:pt x="4562969" y="54411"/>
                </a:lnTo>
                <a:close/>
                <a:moveTo>
                  <a:pt x="4192969" y="32647"/>
                </a:moveTo>
                <a:lnTo>
                  <a:pt x="4214734" y="32647"/>
                </a:lnTo>
                <a:lnTo>
                  <a:pt x="4214734" y="54411"/>
                </a:lnTo>
                <a:lnTo>
                  <a:pt x="4192969" y="54411"/>
                </a:lnTo>
                <a:close/>
                <a:moveTo>
                  <a:pt x="4084146" y="32647"/>
                </a:moveTo>
                <a:lnTo>
                  <a:pt x="4105911" y="32647"/>
                </a:lnTo>
                <a:lnTo>
                  <a:pt x="4105911" y="54411"/>
                </a:lnTo>
                <a:lnTo>
                  <a:pt x="4084146" y="54411"/>
                </a:lnTo>
                <a:close/>
                <a:moveTo>
                  <a:pt x="4029734" y="32647"/>
                </a:moveTo>
                <a:lnTo>
                  <a:pt x="4051499" y="32647"/>
                </a:lnTo>
                <a:lnTo>
                  <a:pt x="4051499" y="54411"/>
                </a:lnTo>
                <a:lnTo>
                  <a:pt x="4029734" y="54411"/>
                </a:lnTo>
                <a:close/>
                <a:moveTo>
                  <a:pt x="3953558" y="32647"/>
                </a:moveTo>
                <a:lnTo>
                  <a:pt x="3975323" y="32647"/>
                </a:lnTo>
                <a:lnTo>
                  <a:pt x="3975323" y="54411"/>
                </a:lnTo>
                <a:lnTo>
                  <a:pt x="3953558" y="54411"/>
                </a:lnTo>
                <a:close/>
                <a:moveTo>
                  <a:pt x="3920911" y="32647"/>
                </a:moveTo>
                <a:lnTo>
                  <a:pt x="3936147" y="32647"/>
                </a:lnTo>
                <a:lnTo>
                  <a:pt x="3936147" y="54411"/>
                </a:lnTo>
                <a:lnTo>
                  <a:pt x="3920911" y="54411"/>
                </a:lnTo>
                <a:close/>
                <a:moveTo>
                  <a:pt x="3881734" y="32647"/>
                </a:moveTo>
                <a:lnTo>
                  <a:pt x="3896970" y="32647"/>
                </a:lnTo>
                <a:lnTo>
                  <a:pt x="3896970" y="54411"/>
                </a:lnTo>
                <a:lnTo>
                  <a:pt x="3881734" y="54411"/>
                </a:lnTo>
                <a:close/>
                <a:moveTo>
                  <a:pt x="3844734" y="32647"/>
                </a:moveTo>
                <a:lnTo>
                  <a:pt x="3866499" y="32647"/>
                </a:lnTo>
                <a:lnTo>
                  <a:pt x="3866499" y="54411"/>
                </a:lnTo>
                <a:lnTo>
                  <a:pt x="3844734" y="54411"/>
                </a:lnTo>
                <a:close/>
                <a:moveTo>
                  <a:pt x="3803381" y="32647"/>
                </a:moveTo>
                <a:lnTo>
                  <a:pt x="3818617" y="32647"/>
                </a:lnTo>
                <a:lnTo>
                  <a:pt x="3818617" y="54411"/>
                </a:lnTo>
                <a:lnTo>
                  <a:pt x="3803381" y="54411"/>
                </a:lnTo>
                <a:close/>
                <a:moveTo>
                  <a:pt x="3768558" y="32647"/>
                </a:moveTo>
                <a:lnTo>
                  <a:pt x="3790323" y="32647"/>
                </a:lnTo>
                <a:lnTo>
                  <a:pt x="3790323" y="54411"/>
                </a:lnTo>
                <a:lnTo>
                  <a:pt x="3768558" y="54411"/>
                </a:lnTo>
                <a:close/>
                <a:moveTo>
                  <a:pt x="3725028" y="32647"/>
                </a:moveTo>
                <a:lnTo>
                  <a:pt x="3746793" y="32647"/>
                </a:lnTo>
                <a:lnTo>
                  <a:pt x="3746793" y="54411"/>
                </a:lnTo>
                <a:lnTo>
                  <a:pt x="3725028" y="54411"/>
                </a:lnTo>
                <a:close/>
                <a:moveTo>
                  <a:pt x="3648852" y="32647"/>
                </a:moveTo>
                <a:lnTo>
                  <a:pt x="3670617" y="32647"/>
                </a:lnTo>
                <a:lnTo>
                  <a:pt x="3670617" y="54411"/>
                </a:lnTo>
                <a:lnTo>
                  <a:pt x="3648852" y="54411"/>
                </a:lnTo>
                <a:close/>
                <a:moveTo>
                  <a:pt x="3605323" y="32647"/>
                </a:moveTo>
                <a:lnTo>
                  <a:pt x="3627088" y="32647"/>
                </a:lnTo>
                <a:lnTo>
                  <a:pt x="3627088" y="54411"/>
                </a:lnTo>
                <a:lnTo>
                  <a:pt x="3605323" y="54411"/>
                </a:lnTo>
                <a:close/>
                <a:moveTo>
                  <a:pt x="3572676" y="32647"/>
                </a:moveTo>
                <a:lnTo>
                  <a:pt x="3594441" y="32647"/>
                </a:lnTo>
                <a:lnTo>
                  <a:pt x="3594441" y="54411"/>
                </a:lnTo>
                <a:lnTo>
                  <a:pt x="3572676" y="54411"/>
                </a:lnTo>
                <a:close/>
                <a:moveTo>
                  <a:pt x="3538940" y="32647"/>
                </a:moveTo>
                <a:lnTo>
                  <a:pt x="3554176" y="32647"/>
                </a:lnTo>
                <a:lnTo>
                  <a:pt x="3554176" y="54411"/>
                </a:lnTo>
                <a:lnTo>
                  <a:pt x="3538940" y="54411"/>
                </a:lnTo>
                <a:close/>
                <a:moveTo>
                  <a:pt x="3496499" y="32647"/>
                </a:moveTo>
                <a:lnTo>
                  <a:pt x="3518264" y="32647"/>
                </a:lnTo>
                <a:lnTo>
                  <a:pt x="3518264" y="54411"/>
                </a:lnTo>
                <a:lnTo>
                  <a:pt x="3496499" y="54411"/>
                </a:lnTo>
                <a:close/>
                <a:moveTo>
                  <a:pt x="3452970" y="32647"/>
                </a:moveTo>
                <a:lnTo>
                  <a:pt x="3474735" y="32647"/>
                </a:lnTo>
                <a:lnTo>
                  <a:pt x="3474735" y="54411"/>
                </a:lnTo>
                <a:lnTo>
                  <a:pt x="3452970" y="54411"/>
                </a:lnTo>
                <a:close/>
                <a:moveTo>
                  <a:pt x="3421410" y="32647"/>
                </a:moveTo>
                <a:lnTo>
                  <a:pt x="3436646" y="32647"/>
                </a:lnTo>
                <a:lnTo>
                  <a:pt x="3436646" y="54411"/>
                </a:lnTo>
                <a:lnTo>
                  <a:pt x="3421410" y="54411"/>
                </a:lnTo>
                <a:close/>
                <a:moveTo>
                  <a:pt x="3387676" y="32647"/>
                </a:moveTo>
                <a:lnTo>
                  <a:pt x="3409441" y="32647"/>
                </a:lnTo>
                <a:lnTo>
                  <a:pt x="3409441" y="54411"/>
                </a:lnTo>
                <a:lnTo>
                  <a:pt x="3387676" y="54411"/>
                </a:lnTo>
                <a:close/>
                <a:moveTo>
                  <a:pt x="3333264" y="32647"/>
                </a:moveTo>
                <a:lnTo>
                  <a:pt x="3355029" y="32647"/>
                </a:lnTo>
                <a:lnTo>
                  <a:pt x="3355029" y="54411"/>
                </a:lnTo>
                <a:lnTo>
                  <a:pt x="3333264" y="54411"/>
                </a:lnTo>
                <a:close/>
                <a:moveTo>
                  <a:pt x="3304970" y="32647"/>
                </a:moveTo>
                <a:lnTo>
                  <a:pt x="3320206" y="32647"/>
                </a:lnTo>
                <a:lnTo>
                  <a:pt x="3320206" y="54411"/>
                </a:lnTo>
                <a:lnTo>
                  <a:pt x="3304970" y="54411"/>
                </a:lnTo>
                <a:close/>
                <a:moveTo>
                  <a:pt x="3267970" y="32647"/>
                </a:moveTo>
                <a:lnTo>
                  <a:pt x="3289735" y="32647"/>
                </a:lnTo>
                <a:lnTo>
                  <a:pt x="3289735" y="54411"/>
                </a:lnTo>
                <a:lnTo>
                  <a:pt x="3267970" y="54411"/>
                </a:lnTo>
                <a:close/>
                <a:moveTo>
                  <a:pt x="3224440" y="32647"/>
                </a:moveTo>
                <a:lnTo>
                  <a:pt x="3246205" y="32647"/>
                </a:lnTo>
                <a:lnTo>
                  <a:pt x="3246205" y="54411"/>
                </a:lnTo>
                <a:lnTo>
                  <a:pt x="3224440" y="54411"/>
                </a:lnTo>
                <a:close/>
                <a:moveTo>
                  <a:pt x="3187440" y="32647"/>
                </a:moveTo>
                <a:lnTo>
                  <a:pt x="3202676" y="32647"/>
                </a:lnTo>
                <a:lnTo>
                  <a:pt x="3202676" y="54411"/>
                </a:lnTo>
                <a:lnTo>
                  <a:pt x="3187440" y="54411"/>
                </a:lnTo>
                <a:close/>
                <a:moveTo>
                  <a:pt x="3148264" y="32647"/>
                </a:moveTo>
                <a:lnTo>
                  <a:pt x="3170029" y="32647"/>
                </a:lnTo>
                <a:lnTo>
                  <a:pt x="3170029" y="54411"/>
                </a:lnTo>
                <a:lnTo>
                  <a:pt x="3148264" y="54411"/>
                </a:lnTo>
                <a:close/>
                <a:moveTo>
                  <a:pt x="5362822" y="0"/>
                </a:moveTo>
                <a:cubicBezTo>
                  <a:pt x="5386862" y="0"/>
                  <a:pt x="5406351" y="19489"/>
                  <a:pt x="5406351" y="43529"/>
                </a:cubicBezTo>
                <a:cubicBezTo>
                  <a:pt x="5406351" y="67570"/>
                  <a:pt x="5386862" y="87058"/>
                  <a:pt x="5362822" y="87058"/>
                </a:cubicBezTo>
                <a:cubicBezTo>
                  <a:pt x="5338781" y="87058"/>
                  <a:pt x="5319292" y="67570"/>
                  <a:pt x="5319292" y="43529"/>
                </a:cubicBezTo>
                <a:cubicBezTo>
                  <a:pt x="5319292" y="19489"/>
                  <a:pt x="5338781" y="0"/>
                  <a:pt x="5362822" y="0"/>
                </a:cubicBezTo>
                <a:close/>
                <a:moveTo>
                  <a:pt x="2980674" y="0"/>
                </a:moveTo>
                <a:cubicBezTo>
                  <a:pt x="2998086" y="0"/>
                  <a:pt x="3012234" y="19588"/>
                  <a:pt x="3012234" y="43529"/>
                </a:cubicBezTo>
                <a:cubicBezTo>
                  <a:pt x="3012234" y="67470"/>
                  <a:pt x="2998086" y="87058"/>
                  <a:pt x="2980674" y="87058"/>
                </a:cubicBezTo>
                <a:cubicBezTo>
                  <a:pt x="2963263" y="87058"/>
                  <a:pt x="2949116" y="67470"/>
                  <a:pt x="2949116" y="43529"/>
                </a:cubicBezTo>
                <a:cubicBezTo>
                  <a:pt x="2949116" y="19588"/>
                  <a:pt x="2963263" y="0"/>
                  <a:pt x="2980674" y="0"/>
                </a:cubicBezTo>
                <a:close/>
              </a:path>
            </a:pathLst>
          </a:custGeom>
          <a:gradFill>
            <a:gsLst>
              <a:gs pos="3846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  <a:gs pos="5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BD9D9B-2C68-445D-956A-74F1BC0F25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838" y="814452"/>
            <a:ext cx="5273814" cy="500813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B708CBE-BEE3-487A-BC91-AEB059459B93}"/>
              </a:ext>
            </a:extLst>
          </p:cNvPr>
          <p:cNvSpPr txBox="1"/>
          <p:nvPr/>
        </p:nvSpPr>
        <p:spPr>
          <a:xfrm>
            <a:off x="6343653" y="1802933"/>
            <a:ext cx="361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利用</a:t>
            </a:r>
            <a:r>
              <a:rPr lang="en-US" altLang="zh-CN" dirty="0" err="1">
                <a:solidFill>
                  <a:schemeClr val="bg1"/>
                </a:solidFill>
              </a:rPr>
              <a:t>css</a:t>
            </a:r>
            <a:r>
              <a:rPr lang="zh-CN" altLang="en-US" dirty="0">
                <a:solidFill>
                  <a:schemeClr val="bg1"/>
                </a:solidFill>
              </a:rPr>
              <a:t>，和</a:t>
            </a:r>
            <a:r>
              <a:rPr lang="en-US" altLang="zh-CN" dirty="0" err="1">
                <a:solidFill>
                  <a:schemeClr val="bg1"/>
                </a:solidFill>
              </a:rPr>
              <a:t>js</a:t>
            </a:r>
            <a:r>
              <a:rPr lang="zh-CN" altLang="en-US" dirty="0">
                <a:solidFill>
                  <a:schemeClr val="bg1"/>
                </a:solidFill>
              </a:rPr>
              <a:t>实现一个日历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受原生</a:t>
            </a:r>
            <a:r>
              <a:rPr lang="en-US" altLang="zh-CN" dirty="0" err="1">
                <a:solidFill>
                  <a:schemeClr val="bg1"/>
                </a:solidFill>
              </a:rPr>
              <a:t>js</a:t>
            </a:r>
            <a:r>
              <a:rPr lang="zh-CN" altLang="en-US" dirty="0">
                <a:solidFill>
                  <a:schemeClr val="bg1"/>
                </a:solidFill>
              </a:rPr>
              <a:t>的影响，不能绑定数据库</a:t>
            </a:r>
          </a:p>
        </p:txBody>
      </p:sp>
    </p:spTree>
    <p:extLst>
      <p:ext uri="{BB962C8B-B14F-4D97-AF65-F5344CB8AC3E}">
        <p14:creationId xmlns:p14="http://schemas.microsoft.com/office/powerpoint/2010/main" val="410646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A-图片 4">
            <a:extLst>
              <a:ext uri="{FF2B5EF4-FFF2-40B4-BE49-F238E27FC236}">
                <a16:creationId xmlns:a16="http://schemas.microsoft.com/office/drawing/2014/main" id="{3998AE89-9CF0-4B2D-B492-F37F30CC72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sp>
        <p:nvSpPr>
          <p:cNvPr id="26" name="PA-任意多边形 681">
            <a:extLst>
              <a:ext uri="{FF2B5EF4-FFF2-40B4-BE49-F238E27FC236}">
                <a16:creationId xmlns:a16="http://schemas.microsoft.com/office/drawing/2014/main" id="{8FA3A00A-1A74-4CAE-BB94-610250BEFBAF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 rot="2700000" flipV="1">
            <a:off x="1185777" y="2451920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7" name="PA-任意多边形 679">
            <a:extLst>
              <a:ext uri="{FF2B5EF4-FFF2-40B4-BE49-F238E27FC236}">
                <a16:creationId xmlns:a16="http://schemas.microsoft.com/office/drawing/2014/main" id="{710C0703-BBEB-4771-9ABA-00326D0154A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 rot="5400000">
            <a:off x="2296878" y="1658376"/>
            <a:ext cx="743053" cy="1032167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8" name="PA-任意多边形 681">
            <a:extLst>
              <a:ext uri="{FF2B5EF4-FFF2-40B4-BE49-F238E27FC236}">
                <a16:creationId xmlns:a16="http://schemas.microsoft.com/office/drawing/2014/main" id="{A6C806FC-A663-4DBA-9F5D-B585FDF3B592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 rot="2700000" flipH="1">
            <a:off x="8397343" y="1290744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9" name="PA-任意多边形 679">
            <a:extLst>
              <a:ext uri="{FF2B5EF4-FFF2-40B4-BE49-F238E27FC236}">
                <a16:creationId xmlns:a16="http://schemas.microsoft.com/office/drawing/2014/main" id="{310A338C-E753-4D42-9D34-4F188CF64F65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 rot="5400000" flipH="1" flipV="1">
            <a:off x="8656734" y="3423318"/>
            <a:ext cx="743054" cy="1032168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1D72E4E-85BC-45FD-A2A8-91F4FD47DD82}"/>
              </a:ext>
            </a:extLst>
          </p:cNvPr>
          <p:cNvCxnSpPr/>
          <p:nvPr/>
        </p:nvCxnSpPr>
        <p:spPr>
          <a:xfrm>
            <a:off x="713540" y="43109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CFD0563-3442-4B42-A4DD-2BAAAFA4D110}"/>
              </a:ext>
            </a:extLst>
          </p:cNvPr>
          <p:cNvCxnSpPr/>
          <p:nvPr/>
        </p:nvCxnSpPr>
        <p:spPr>
          <a:xfrm>
            <a:off x="9314926" y="5370471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4AF90CD-318B-446C-B425-7872DD766F7D}"/>
              </a:ext>
            </a:extLst>
          </p:cNvPr>
          <p:cNvCxnSpPr/>
          <p:nvPr/>
        </p:nvCxnSpPr>
        <p:spPr>
          <a:xfrm>
            <a:off x="11163585" y="356787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E40786-759A-4547-8F5A-78533B3F6343}"/>
              </a:ext>
            </a:extLst>
          </p:cNvPr>
          <p:cNvCxnSpPr/>
          <p:nvPr/>
        </p:nvCxnSpPr>
        <p:spPr>
          <a:xfrm>
            <a:off x="9724857" y="27194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EE93677-7885-490C-B20E-3742BDB66E0F}"/>
              </a:ext>
            </a:extLst>
          </p:cNvPr>
          <p:cNvCxnSpPr/>
          <p:nvPr/>
        </p:nvCxnSpPr>
        <p:spPr>
          <a:xfrm>
            <a:off x="1671243" y="2385657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CEBEF9A-A08C-4BF5-B338-C6073AB66EEE}"/>
              </a:ext>
            </a:extLst>
          </p:cNvPr>
          <p:cNvCxnSpPr>
            <a:cxnSpLocks/>
          </p:cNvCxnSpPr>
          <p:nvPr/>
        </p:nvCxnSpPr>
        <p:spPr>
          <a:xfrm>
            <a:off x="2324385" y="4089546"/>
            <a:ext cx="0" cy="521672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856FD66F-C016-4D78-AE69-1F51FE720803}"/>
              </a:ext>
            </a:extLst>
          </p:cNvPr>
          <p:cNvSpPr/>
          <p:nvPr/>
        </p:nvSpPr>
        <p:spPr>
          <a:xfrm>
            <a:off x="1743702" y="3881664"/>
            <a:ext cx="8704596" cy="419814"/>
          </a:xfrm>
          <a:custGeom>
            <a:avLst/>
            <a:gdLst>
              <a:gd name="connsiteX0" fmla="*/ 2735822 w 7987644"/>
              <a:gd name="connsiteY0" fmla="*/ 330824 h 385236"/>
              <a:gd name="connsiteX1" fmla="*/ 3018763 w 7987644"/>
              <a:gd name="connsiteY1" fmla="*/ 330824 h 385236"/>
              <a:gd name="connsiteX2" fmla="*/ 3110175 w 7987644"/>
              <a:gd name="connsiteY2" fmla="*/ 330824 h 385236"/>
              <a:gd name="connsiteX3" fmla="*/ 3982939 w 7987644"/>
              <a:gd name="connsiteY3" fmla="*/ 330824 h 385236"/>
              <a:gd name="connsiteX4" fmla="*/ 5182174 w 7987644"/>
              <a:gd name="connsiteY4" fmla="*/ 330824 h 385236"/>
              <a:gd name="connsiteX5" fmla="*/ 5309497 w 7987644"/>
              <a:gd name="connsiteY5" fmla="*/ 330824 h 385236"/>
              <a:gd name="connsiteX6" fmla="*/ 5705614 w 7987644"/>
              <a:gd name="connsiteY6" fmla="*/ 330824 h 385236"/>
              <a:gd name="connsiteX7" fmla="*/ 5618555 w 7987644"/>
              <a:gd name="connsiteY7" fmla="*/ 385236 h 385236"/>
              <a:gd name="connsiteX8" fmla="*/ 5281203 w 7987644"/>
              <a:gd name="connsiteY8" fmla="*/ 385236 h 385236"/>
              <a:gd name="connsiteX9" fmla="*/ 5183261 w 7987644"/>
              <a:gd name="connsiteY9" fmla="*/ 352589 h 385236"/>
              <a:gd name="connsiteX10" fmla="*/ 3982939 w 7987644"/>
              <a:gd name="connsiteY10" fmla="*/ 352589 h 385236"/>
              <a:gd name="connsiteX11" fmla="*/ 3110175 w 7987644"/>
              <a:gd name="connsiteY11" fmla="*/ 352589 h 385236"/>
              <a:gd name="connsiteX12" fmla="*/ 3039439 w 7987644"/>
              <a:gd name="connsiteY12" fmla="*/ 385236 h 385236"/>
              <a:gd name="connsiteX13" fmla="*/ 2797851 w 7987644"/>
              <a:gd name="connsiteY13" fmla="*/ 385236 h 385236"/>
              <a:gd name="connsiteX14" fmla="*/ 0 w 7987644"/>
              <a:gd name="connsiteY14" fmla="*/ 232883 h 385236"/>
              <a:gd name="connsiteX15" fmla="*/ 3982939 w 7987644"/>
              <a:gd name="connsiteY15" fmla="*/ 232883 h 385236"/>
              <a:gd name="connsiteX16" fmla="*/ 3982940 w 7987644"/>
              <a:gd name="connsiteY16" fmla="*/ 232883 h 385236"/>
              <a:gd name="connsiteX17" fmla="*/ 7987644 w 7987644"/>
              <a:gd name="connsiteY17" fmla="*/ 232883 h 385236"/>
              <a:gd name="connsiteX18" fmla="*/ 7987644 w 7987644"/>
              <a:gd name="connsiteY18" fmla="*/ 243765 h 385236"/>
              <a:gd name="connsiteX19" fmla="*/ 3982940 w 7987644"/>
              <a:gd name="connsiteY19" fmla="*/ 243765 h 385236"/>
              <a:gd name="connsiteX20" fmla="*/ 3982939 w 7987644"/>
              <a:gd name="connsiteY20" fmla="*/ 243765 h 385236"/>
              <a:gd name="connsiteX21" fmla="*/ 0 w 7987644"/>
              <a:gd name="connsiteY21" fmla="*/ 243765 h 385236"/>
              <a:gd name="connsiteX22" fmla="*/ 5158233 w 7987644"/>
              <a:gd name="connsiteY22" fmla="*/ 37000 h 385236"/>
              <a:gd name="connsiteX23" fmla="*/ 5190880 w 7987644"/>
              <a:gd name="connsiteY23" fmla="*/ 37000 h 385236"/>
              <a:gd name="connsiteX24" fmla="*/ 5190880 w 7987644"/>
              <a:gd name="connsiteY24" fmla="*/ 58764 h 385236"/>
              <a:gd name="connsiteX25" fmla="*/ 5158233 w 7987644"/>
              <a:gd name="connsiteY25" fmla="*/ 58764 h 385236"/>
              <a:gd name="connsiteX26" fmla="*/ 5103821 w 7987644"/>
              <a:gd name="connsiteY26" fmla="*/ 37000 h 385236"/>
              <a:gd name="connsiteX27" fmla="*/ 5136468 w 7987644"/>
              <a:gd name="connsiteY27" fmla="*/ 37000 h 385236"/>
              <a:gd name="connsiteX28" fmla="*/ 5136468 w 7987644"/>
              <a:gd name="connsiteY28" fmla="*/ 58764 h 385236"/>
              <a:gd name="connsiteX29" fmla="*/ 5103821 w 7987644"/>
              <a:gd name="connsiteY29" fmla="*/ 58764 h 385236"/>
              <a:gd name="connsiteX30" fmla="*/ 4994998 w 7987644"/>
              <a:gd name="connsiteY30" fmla="*/ 37000 h 385236"/>
              <a:gd name="connsiteX31" fmla="*/ 5027645 w 7987644"/>
              <a:gd name="connsiteY31" fmla="*/ 37000 h 385236"/>
              <a:gd name="connsiteX32" fmla="*/ 5027645 w 7987644"/>
              <a:gd name="connsiteY32" fmla="*/ 58764 h 385236"/>
              <a:gd name="connsiteX33" fmla="*/ 4994998 w 7987644"/>
              <a:gd name="connsiteY33" fmla="*/ 58764 h 385236"/>
              <a:gd name="connsiteX34" fmla="*/ 4940586 w 7987644"/>
              <a:gd name="connsiteY34" fmla="*/ 37000 h 385236"/>
              <a:gd name="connsiteX35" fmla="*/ 4973233 w 7987644"/>
              <a:gd name="connsiteY35" fmla="*/ 37000 h 385236"/>
              <a:gd name="connsiteX36" fmla="*/ 4973233 w 7987644"/>
              <a:gd name="connsiteY36" fmla="*/ 58764 h 385236"/>
              <a:gd name="connsiteX37" fmla="*/ 4940586 w 7987644"/>
              <a:gd name="connsiteY37" fmla="*/ 58764 h 385236"/>
              <a:gd name="connsiteX38" fmla="*/ 4842645 w 7987644"/>
              <a:gd name="connsiteY38" fmla="*/ 37000 h 385236"/>
              <a:gd name="connsiteX39" fmla="*/ 4875292 w 7987644"/>
              <a:gd name="connsiteY39" fmla="*/ 37000 h 385236"/>
              <a:gd name="connsiteX40" fmla="*/ 4875292 w 7987644"/>
              <a:gd name="connsiteY40" fmla="*/ 58764 h 385236"/>
              <a:gd name="connsiteX41" fmla="*/ 4842645 w 7987644"/>
              <a:gd name="connsiteY41" fmla="*/ 58764 h 385236"/>
              <a:gd name="connsiteX42" fmla="*/ 4777351 w 7987644"/>
              <a:gd name="connsiteY42" fmla="*/ 37000 h 385236"/>
              <a:gd name="connsiteX43" fmla="*/ 4809998 w 7987644"/>
              <a:gd name="connsiteY43" fmla="*/ 37000 h 385236"/>
              <a:gd name="connsiteX44" fmla="*/ 4809998 w 7987644"/>
              <a:gd name="connsiteY44" fmla="*/ 58764 h 385236"/>
              <a:gd name="connsiteX45" fmla="*/ 4777351 w 7987644"/>
              <a:gd name="connsiteY45" fmla="*/ 58764 h 385236"/>
              <a:gd name="connsiteX46" fmla="*/ 4679410 w 7987644"/>
              <a:gd name="connsiteY46" fmla="*/ 37000 h 385236"/>
              <a:gd name="connsiteX47" fmla="*/ 4712057 w 7987644"/>
              <a:gd name="connsiteY47" fmla="*/ 37000 h 385236"/>
              <a:gd name="connsiteX48" fmla="*/ 4712057 w 7987644"/>
              <a:gd name="connsiteY48" fmla="*/ 58764 h 385236"/>
              <a:gd name="connsiteX49" fmla="*/ 4679410 w 7987644"/>
              <a:gd name="connsiteY49" fmla="*/ 58764 h 385236"/>
              <a:gd name="connsiteX50" fmla="*/ 4624998 w 7987644"/>
              <a:gd name="connsiteY50" fmla="*/ 37000 h 385236"/>
              <a:gd name="connsiteX51" fmla="*/ 4657645 w 7987644"/>
              <a:gd name="connsiteY51" fmla="*/ 37000 h 385236"/>
              <a:gd name="connsiteX52" fmla="*/ 4657645 w 7987644"/>
              <a:gd name="connsiteY52" fmla="*/ 58764 h 385236"/>
              <a:gd name="connsiteX53" fmla="*/ 4624998 w 7987644"/>
              <a:gd name="connsiteY53" fmla="*/ 58764 h 385236"/>
              <a:gd name="connsiteX54" fmla="*/ 4516175 w 7987644"/>
              <a:gd name="connsiteY54" fmla="*/ 37000 h 385236"/>
              <a:gd name="connsiteX55" fmla="*/ 4548822 w 7987644"/>
              <a:gd name="connsiteY55" fmla="*/ 37000 h 385236"/>
              <a:gd name="connsiteX56" fmla="*/ 4548822 w 7987644"/>
              <a:gd name="connsiteY56" fmla="*/ 58764 h 385236"/>
              <a:gd name="connsiteX57" fmla="*/ 4516175 w 7987644"/>
              <a:gd name="connsiteY57" fmla="*/ 58764 h 385236"/>
              <a:gd name="connsiteX58" fmla="*/ 4461763 w 7987644"/>
              <a:gd name="connsiteY58" fmla="*/ 37000 h 385236"/>
              <a:gd name="connsiteX59" fmla="*/ 4494410 w 7987644"/>
              <a:gd name="connsiteY59" fmla="*/ 37000 h 385236"/>
              <a:gd name="connsiteX60" fmla="*/ 4494410 w 7987644"/>
              <a:gd name="connsiteY60" fmla="*/ 58764 h 385236"/>
              <a:gd name="connsiteX61" fmla="*/ 4461763 w 7987644"/>
              <a:gd name="connsiteY61" fmla="*/ 58764 h 385236"/>
              <a:gd name="connsiteX62" fmla="*/ 4407351 w 7987644"/>
              <a:gd name="connsiteY62" fmla="*/ 37000 h 385236"/>
              <a:gd name="connsiteX63" fmla="*/ 4439998 w 7987644"/>
              <a:gd name="connsiteY63" fmla="*/ 37000 h 385236"/>
              <a:gd name="connsiteX64" fmla="*/ 4439998 w 7987644"/>
              <a:gd name="connsiteY64" fmla="*/ 58764 h 385236"/>
              <a:gd name="connsiteX65" fmla="*/ 4407351 w 7987644"/>
              <a:gd name="connsiteY65" fmla="*/ 58764 h 385236"/>
              <a:gd name="connsiteX66" fmla="*/ 4352939 w 7987644"/>
              <a:gd name="connsiteY66" fmla="*/ 37000 h 385236"/>
              <a:gd name="connsiteX67" fmla="*/ 4385586 w 7987644"/>
              <a:gd name="connsiteY67" fmla="*/ 37000 h 385236"/>
              <a:gd name="connsiteX68" fmla="*/ 4385586 w 7987644"/>
              <a:gd name="connsiteY68" fmla="*/ 58764 h 385236"/>
              <a:gd name="connsiteX69" fmla="*/ 4352939 w 7987644"/>
              <a:gd name="connsiteY69" fmla="*/ 58764 h 385236"/>
              <a:gd name="connsiteX70" fmla="*/ 4298528 w 7987644"/>
              <a:gd name="connsiteY70" fmla="*/ 37000 h 385236"/>
              <a:gd name="connsiteX71" fmla="*/ 4331175 w 7987644"/>
              <a:gd name="connsiteY71" fmla="*/ 37000 h 385236"/>
              <a:gd name="connsiteX72" fmla="*/ 4331175 w 7987644"/>
              <a:gd name="connsiteY72" fmla="*/ 58764 h 385236"/>
              <a:gd name="connsiteX73" fmla="*/ 4298528 w 7987644"/>
              <a:gd name="connsiteY73" fmla="*/ 58764 h 385236"/>
              <a:gd name="connsiteX74" fmla="*/ 4244116 w 7987644"/>
              <a:gd name="connsiteY74" fmla="*/ 37000 h 385236"/>
              <a:gd name="connsiteX75" fmla="*/ 4276763 w 7987644"/>
              <a:gd name="connsiteY75" fmla="*/ 37000 h 385236"/>
              <a:gd name="connsiteX76" fmla="*/ 4276763 w 7987644"/>
              <a:gd name="connsiteY76" fmla="*/ 58764 h 385236"/>
              <a:gd name="connsiteX77" fmla="*/ 4244116 w 7987644"/>
              <a:gd name="connsiteY77" fmla="*/ 58764 h 385236"/>
              <a:gd name="connsiteX78" fmla="*/ 4135292 w 7987644"/>
              <a:gd name="connsiteY78" fmla="*/ 37000 h 385236"/>
              <a:gd name="connsiteX79" fmla="*/ 4167939 w 7987644"/>
              <a:gd name="connsiteY79" fmla="*/ 37000 h 385236"/>
              <a:gd name="connsiteX80" fmla="*/ 4167939 w 7987644"/>
              <a:gd name="connsiteY80" fmla="*/ 58764 h 385236"/>
              <a:gd name="connsiteX81" fmla="*/ 4135292 w 7987644"/>
              <a:gd name="connsiteY81" fmla="*/ 58764 h 385236"/>
              <a:gd name="connsiteX82" fmla="*/ 3982939 w 7987644"/>
              <a:gd name="connsiteY82" fmla="*/ 37000 h 385236"/>
              <a:gd name="connsiteX83" fmla="*/ 4015586 w 7987644"/>
              <a:gd name="connsiteY83" fmla="*/ 37000 h 385236"/>
              <a:gd name="connsiteX84" fmla="*/ 4015586 w 7987644"/>
              <a:gd name="connsiteY84" fmla="*/ 58764 h 385236"/>
              <a:gd name="connsiteX85" fmla="*/ 3982939 w 7987644"/>
              <a:gd name="connsiteY85" fmla="*/ 58764 h 385236"/>
              <a:gd name="connsiteX86" fmla="*/ 3689116 w 7987644"/>
              <a:gd name="connsiteY86" fmla="*/ 37000 h 385236"/>
              <a:gd name="connsiteX87" fmla="*/ 3721763 w 7987644"/>
              <a:gd name="connsiteY87" fmla="*/ 37000 h 385236"/>
              <a:gd name="connsiteX88" fmla="*/ 3721763 w 7987644"/>
              <a:gd name="connsiteY88" fmla="*/ 58764 h 385236"/>
              <a:gd name="connsiteX89" fmla="*/ 3689116 w 7987644"/>
              <a:gd name="connsiteY89" fmla="*/ 58764 h 385236"/>
              <a:gd name="connsiteX90" fmla="*/ 3112352 w 7987644"/>
              <a:gd name="connsiteY90" fmla="*/ 37000 h 385236"/>
              <a:gd name="connsiteX91" fmla="*/ 3144999 w 7987644"/>
              <a:gd name="connsiteY91" fmla="*/ 37000 h 385236"/>
              <a:gd name="connsiteX92" fmla="*/ 3144999 w 7987644"/>
              <a:gd name="connsiteY92" fmla="*/ 58764 h 385236"/>
              <a:gd name="connsiteX93" fmla="*/ 3112352 w 7987644"/>
              <a:gd name="connsiteY93" fmla="*/ 58764 h 385236"/>
              <a:gd name="connsiteX94" fmla="*/ 5052675 w 7987644"/>
              <a:gd name="connsiteY94" fmla="*/ 32647 h 385236"/>
              <a:gd name="connsiteX95" fmla="*/ 5074440 w 7987644"/>
              <a:gd name="connsiteY95" fmla="*/ 32647 h 385236"/>
              <a:gd name="connsiteX96" fmla="*/ 5074440 w 7987644"/>
              <a:gd name="connsiteY96" fmla="*/ 54411 h 385236"/>
              <a:gd name="connsiteX97" fmla="*/ 5052675 w 7987644"/>
              <a:gd name="connsiteY97" fmla="*/ 54411 h 385236"/>
              <a:gd name="connsiteX98" fmla="*/ 4889440 w 7987644"/>
              <a:gd name="connsiteY98" fmla="*/ 32647 h 385236"/>
              <a:gd name="connsiteX99" fmla="*/ 4911205 w 7987644"/>
              <a:gd name="connsiteY99" fmla="*/ 32647 h 385236"/>
              <a:gd name="connsiteX100" fmla="*/ 4911205 w 7987644"/>
              <a:gd name="connsiteY100" fmla="*/ 54411 h 385236"/>
              <a:gd name="connsiteX101" fmla="*/ 4889440 w 7987644"/>
              <a:gd name="connsiteY101" fmla="*/ 54411 h 385236"/>
              <a:gd name="connsiteX102" fmla="*/ 4726204 w 7987644"/>
              <a:gd name="connsiteY102" fmla="*/ 32647 h 385236"/>
              <a:gd name="connsiteX103" fmla="*/ 4747969 w 7987644"/>
              <a:gd name="connsiteY103" fmla="*/ 32647 h 385236"/>
              <a:gd name="connsiteX104" fmla="*/ 4747969 w 7987644"/>
              <a:gd name="connsiteY104" fmla="*/ 54411 h 385236"/>
              <a:gd name="connsiteX105" fmla="*/ 4726204 w 7987644"/>
              <a:gd name="connsiteY105" fmla="*/ 54411 h 385236"/>
              <a:gd name="connsiteX106" fmla="*/ 4562969 w 7987644"/>
              <a:gd name="connsiteY106" fmla="*/ 32647 h 385236"/>
              <a:gd name="connsiteX107" fmla="*/ 4584734 w 7987644"/>
              <a:gd name="connsiteY107" fmla="*/ 32647 h 385236"/>
              <a:gd name="connsiteX108" fmla="*/ 4584734 w 7987644"/>
              <a:gd name="connsiteY108" fmla="*/ 54411 h 385236"/>
              <a:gd name="connsiteX109" fmla="*/ 4562969 w 7987644"/>
              <a:gd name="connsiteY109" fmla="*/ 54411 h 385236"/>
              <a:gd name="connsiteX110" fmla="*/ 4192969 w 7987644"/>
              <a:gd name="connsiteY110" fmla="*/ 32647 h 385236"/>
              <a:gd name="connsiteX111" fmla="*/ 4214734 w 7987644"/>
              <a:gd name="connsiteY111" fmla="*/ 32647 h 385236"/>
              <a:gd name="connsiteX112" fmla="*/ 4214734 w 7987644"/>
              <a:gd name="connsiteY112" fmla="*/ 54411 h 385236"/>
              <a:gd name="connsiteX113" fmla="*/ 4192969 w 7987644"/>
              <a:gd name="connsiteY113" fmla="*/ 54411 h 385236"/>
              <a:gd name="connsiteX114" fmla="*/ 4084146 w 7987644"/>
              <a:gd name="connsiteY114" fmla="*/ 32647 h 385236"/>
              <a:gd name="connsiteX115" fmla="*/ 4105911 w 7987644"/>
              <a:gd name="connsiteY115" fmla="*/ 32647 h 385236"/>
              <a:gd name="connsiteX116" fmla="*/ 4105911 w 7987644"/>
              <a:gd name="connsiteY116" fmla="*/ 54411 h 385236"/>
              <a:gd name="connsiteX117" fmla="*/ 4084146 w 7987644"/>
              <a:gd name="connsiteY117" fmla="*/ 54411 h 385236"/>
              <a:gd name="connsiteX118" fmla="*/ 4029734 w 7987644"/>
              <a:gd name="connsiteY118" fmla="*/ 32647 h 385236"/>
              <a:gd name="connsiteX119" fmla="*/ 4051499 w 7987644"/>
              <a:gd name="connsiteY119" fmla="*/ 32647 h 385236"/>
              <a:gd name="connsiteX120" fmla="*/ 4051499 w 7987644"/>
              <a:gd name="connsiteY120" fmla="*/ 54411 h 385236"/>
              <a:gd name="connsiteX121" fmla="*/ 4029734 w 7987644"/>
              <a:gd name="connsiteY121" fmla="*/ 54411 h 385236"/>
              <a:gd name="connsiteX122" fmla="*/ 3953558 w 7987644"/>
              <a:gd name="connsiteY122" fmla="*/ 32647 h 385236"/>
              <a:gd name="connsiteX123" fmla="*/ 3975323 w 7987644"/>
              <a:gd name="connsiteY123" fmla="*/ 32647 h 385236"/>
              <a:gd name="connsiteX124" fmla="*/ 3975323 w 7987644"/>
              <a:gd name="connsiteY124" fmla="*/ 54411 h 385236"/>
              <a:gd name="connsiteX125" fmla="*/ 3953558 w 7987644"/>
              <a:gd name="connsiteY125" fmla="*/ 54411 h 385236"/>
              <a:gd name="connsiteX126" fmla="*/ 3920911 w 7987644"/>
              <a:gd name="connsiteY126" fmla="*/ 32647 h 385236"/>
              <a:gd name="connsiteX127" fmla="*/ 3936147 w 7987644"/>
              <a:gd name="connsiteY127" fmla="*/ 32647 h 385236"/>
              <a:gd name="connsiteX128" fmla="*/ 3936147 w 7987644"/>
              <a:gd name="connsiteY128" fmla="*/ 54411 h 385236"/>
              <a:gd name="connsiteX129" fmla="*/ 3920911 w 7987644"/>
              <a:gd name="connsiteY129" fmla="*/ 54411 h 385236"/>
              <a:gd name="connsiteX130" fmla="*/ 3881734 w 7987644"/>
              <a:gd name="connsiteY130" fmla="*/ 32647 h 385236"/>
              <a:gd name="connsiteX131" fmla="*/ 3896970 w 7987644"/>
              <a:gd name="connsiteY131" fmla="*/ 32647 h 385236"/>
              <a:gd name="connsiteX132" fmla="*/ 3896970 w 7987644"/>
              <a:gd name="connsiteY132" fmla="*/ 54411 h 385236"/>
              <a:gd name="connsiteX133" fmla="*/ 3881734 w 7987644"/>
              <a:gd name="connsiteY133" fmla="*/ 54411 h 385236"/>
              <a:gd name="connsiteX134" fmla="*/ 3844734 w 7987644"/>
              <a:gd name="connsiteY134" fmla="*/ 32647 h 385236"/>
              <a:gd name="connsiteX135" fmla="*/ 3866499 w 7987644"/>
              <a:gd name="connsiteY135" fmla="*/ 32647 h 385236"/>
              <a:gd name="connsiteX136" fmla="*/ 3866499 w 7987644"/>
              <a:gd name="connsiteY136" fmla="*/ 54411 h 385236"/>
              <a:gd name="connsiteX137" fmla="*/ 3844734 w 7987644"/>
              <a:gd name="connsiteY137" fmla="*/ 54411 h 385236"/>
              <a:gd name="connsiteX138" fmla="*/ 3803381 w 7987644"/>
              <a:gd name="connsiteY138" fmla="*/ 32647 h 385236"/>
              <a:gd name="connsiteX139" fmla="*/ 3818617 w 7987644"/>
              <a:gd name="connsiteY139" fmla="*/ 32647 h 385236"/>
              <a:gd name="connsiteX140" fmla="*/ 3818617 w 7987644"/>
              <a:gd name="connsiteY140" fmla="*/ 54411 h 385236"/>
              <a:gd name="connsiteX141" fmla="*/ 3803381 w 7987644"/>
              <a:gd name="connsiteY141" fmla="*/ 54411 h 385236"/>
              <a:gd name="connsiteX142" fmla="*/ 3768558 w 7987644"/>
              <a:gd name="connsiteY142" fmla="*/ 32647 h 385236"/>
              <a:gd name="connsiteX143" fmla="*/ 3790323 w 7987644"/>
              <a:gd name="connsiteY143" fmla="*/ 32647 h 385236"/>
              <a:gd name="connsiteX144" fmla="*/ 3790323 w 7987644"/>
              <a:gd name="connsiteY144" fmla="*/ 54411 h 385236"/>
              <a:gd name="connsiteX145" fmla="*/ 3768558 w 7987644"/>
              <a:gd name="connsiteY145" fmla="*/ 54411 h 385236"/>
              <a:gd name="connsiteX146" fmla="*/ 3725028 w 7987644"/>
              <a:gd name="connsiteY146" fmla="*/ 32647 h 385236"/>
              <a:gd name="connsiteX147" fmla="*/ 3746793 w 7987644"/>
              <a:gd name="connsiteY147" fmla="*/ 32647 h 385236"/>
              <a:gd name="connsiteX148" fmla="*/ 3746793 w 7987644"/>
              <a:gd name="connsiteY148" fmla="*/ 54411 h 385236"/>
              <a:gd name="connsiteX149" fmla="*/ 3725028 w 7987644"/>
              <a:gd name="connsiteY149" fmla="*/ 54411 h 385236"/>
              <a:gd name="connsiteX150" fmla="*/ 3648852 w 7987644"/>
              <a:gd name="connsiteY150" fmla="*/ 32647 h 385236"/>
              <a:gd name="connsiteX151" fmla="*/ 3670617 w 7987644"/>
              <a:gd name="connsiteY151" fmla="*/ 32647 h 385236"/>
              <a:gd name="connsiteX152" fmla="*/ 3670617 w 7987644"/>
              <a:gd name="connsiteY152" fmla="*/ 54411 h 385236"/>
              <a:gd name="connsiteX153" fmla="*/ 3648852 w 7987644"/>
              <a:gd name="connsiteY153" fmla="*/ 54411 h 385236"/>
              <a:gd name="connsiteX154" fmla="*/ 3605323 w 7987644"/>
              <a:gd name="connsiteY154" fmla="*/ 32647 h 385236"/>
              <a:gd name="connsiteX155" fmla="*/ 3627088 w 7987644"/>
              <a:gd name="connsiteY155" fmla="*/ 32647 h 385236"/>
              <a:gd name="connsiteX156" fmla="*/ 3627088 w 7987644"/>
              <a:gd name="connsiteY156" fmla="*/ 54411 h 385236"/>
              <a:gd name="connsiteX157" fmla="*/ 3605323 w 7987644"/>
              <a:gd name="connsiteY157" fmla="*/ 54411 h 385236"/>
              <a:gd name="connsiteX158" fmla="*/ 3572676 w 7987644"/>
              <a:gd name="connsiteY158" fmla="*/ 32647 h 385236"/>
              <a:gd name="connsiteX159" fmla="*/ 3594441 w 7987644"/>
              <a:gd name="connsiteY159" fmla="*/ 32647 h 385236"/>
              <a:gd name="connsiteX160" fmla="*/ 3594441 w 7987644"/>
              <a:gd name="connsiteY160" fmla="*/ 54411 h 385236"/>
              <a:gd name="connsiteX161" fmla="*/ 3572676 w 7987644"/>
              <a:gd name="connsiteY161" fmla="*/ 54411 h 385236"/>
              <a:gd name="connsiteX162" fmla="*/ 3538940 w 7987644"/>
              <a:gd name="connsiteY162" fmla="*/ 32647 h 385236"/>
              <a:gd name="connsiteX163" fmla="*/ 3554176 w 7987644"/>
              <a:gd name="connsiteY163" fmla="*/ 32647 h 385236"/>
              <a:gd name="connsiteX164" fmla="*/ 3554176 w 7987644"/>
              <a:gd name="connsiteY164" fmla="*/ 54411 h 385236"/>
              <a:gd name="connsiteX165" fmla="*/ 3538940 w 7987644"/>
              <a:gd name="connsiteY165" fmla="*/ 54411 h 385236"/>
              <a:gd name="connsiteX166" fmla="*/ 3496499 w 7987644"/>
              <a:gd name="connsiteY166" fmla="*/ 32647 h 385236"/>
              <a:gd name="connsiteX167" fmla="*/ 3518264 w 7987644"/>
              <a:gd name="connsiteY167" fmla="*/ 32647 h 385236"/>
              <a:gd name="connsiteX168" fmla="*/ 3518264 w 7987644"/>
              <a:gd name="connsiteY168" fmla="*/ 54411 h 385236"/>
              <a:gd name="connsiteX169" fmla="*/ 3496499 w 7987644"/>
              <a:gd name="connsiteY169" fmla="*/ 54411 h 385236"/>
              <a:gd name="connsiteX170" fmla="*/ 3452970 w 7987644"/>
              <a:gd name="connsiteY170" fmla="*/ 32647 h 385236"/>
              <a:gd name="connsiteX171" fmla="*/ 3474735 w 7987644"/>
              <a:gd name="connsiteY171" fmla="*/ 32647 h 385236"/>
              <a:gd name="connsiteX172" fmla="*/ 3474735 w 7987644"/>
              <a:gd name="connsiteY172" fmla="*/ 54411 h 385236"/>
              <a:gd name="connsiteX173" fmla="*/ 3452970 w 7987644"/>
              <a:gd name="connsiteY173" fmla="*/ 54411 h 385236"/>
              <a:gd name="connsiteX174" fmla="*/ 3421410 w 7987644"/>
              <a:gd name="connsiteY174" fmla="*/ 32647 h 385236"/>
              <a:gd name="connsiteX175" fmla="*/ 3436646 w 7987644"/>
              <a:gd name="connsiteY175" fmla="*/ 32647 h 385236"/>
              <a:gd name="connsiteX176" fmla="*/ 3436646 w 7987644"/>
              <a:gd name="connsiteY176" fmla="*/ 54411 h 385236"/>
              <a:gd name="connsiteX177" fmla="*/ 3421410 w 7987644"/>
              <a:gd name="connsiteY177" fmla="*/ 54411 h 385236"/>
              <a:gd name="connsiteX178" fmla="*/ 3387676 w 7987644"/>
              <a:gd name="connsiteY178" fmla="*/ 32647 h 385236"/>
              <a:gd name="connsiteX179" fmla="*/ 3409441 w 7987644"/>
              <a:gd name="connsiteY179" fmla="*/ 32647 h 385236"/>
              <a:gd name="connsiteX180" fmla="*/ 3409441 w 7987644"/>
              <a:gd name="connsiteY180" fmla="*/ 54411 h 385236"/>
              <a:gd name="connsiteX181" fmla="*/ 3387676 w 7987644"/>
              <a:gd name="connsiteY181" fmla="*/ 54411 h 385236"/>
              <a:gd name="connsiteX182" fmla="*/ 3333264 w 7987644"/>
              <a:gd name="connsiteY182" fmla="*/ 32647 h 385236"/>
              <a:gd name="connsiteX183" fmla="*/ 3355029 w 7987644"/>
              <a:gd name="connsiteY183" fmla="*/ 32647 h 385236"/>
              <a:gd name="connsiteX184" fmla="*/ 3355029 w 7987644"/>
              <a:gd name="connsiteY184" fmla="*/ 54411 h 385236"/>
              <a:gd name="connsiteX185" fmla="*/ 3333264 w 7987644"/>
              <a:gd name="connsiteY185" fmla="*/ 54411 h 385236"/>
              <a:gd name="connsiteX186" fmla="*/ 3304970 w 7987644"/>
              <a:gd name="connsiteY186" fmla="*/ 32647 h 385236"/>
              <a:gd name="connsiteX187" fmla="*/ 3320206 w 7987644"/>
              <a:gd name="connsiteY187" fmla="*/ 32647 h 385236"/>
              <a:gd name="connsiteX188" fmla="*/ 3320206 w 7987644"/>
              <a:gd name="connsiteY188" fmla="*/ 54411 h 385236"/>
              <a:gd name="connsiteX189" fmla="*/ 3304970 w 7987644"/>
              <a:gd name="connsiteY189" fmla="*/ 54411 h 385236"/>
              <a:gd name="connsiteX190" fmla="*/ 3267970 w 7987644"/>
              <a:gd name="connsiteY190" fmla="*/ 32647 h 385236"/>
              <a:gd name="connsiteX191" fmla="*/ 3289735 w 7987644"/>
              <a:gd name="connsiteY191" fmla="*/ 32647 h 385236"/>
              <a:gd name="connsiteX192" fmla="*/ 3289735 w 7987644"/>
              <a:gd name="connsiteY192" fmla="*/ 54411 h 385236"/>
              <a:gd name="connsiteX193" fmla="*/ 3267970 w 7987644"/>
              <a:gd name="connsiteY193" fmla="*/ 54411 h 385236"/>
              <a:gd name="connsiteX194" fmla="*/ 3224440 w 7987644"/>
              <a:gd name="connsiteY194" fmla="*/ 32647 h 385236"/>
              <a:gd name="connsiteX195" fmla="*/ 3246205 w 7987644"/>
              <a:gd name="connsiteY195" fmla="*/ 32647 h 385236"/>
              <a:gd name="connsiteX196" fmla="*/ 3246205 w 7987644"/>
              <a:gd name="connsiteY196" fmla="*/ 54411 h 385236"/>
              <a:gd name="connsiteX197" fmla="*/ 3224440 w 7987644"/>
              <a:gd name="connsiteY197" fmla="*/ 54411 h 385236"/>
              <a:gd name="connsiteX198" fmla="*/ 3187440 w 7987644"/>
              <a:gd name="connsiteY198" fmla="*/ 32647 h 385236"/>
              <a:gd name="connsiteX199" fmla="*/ 3202676 w 7987644"/>
              <a:gd name="connsiteY199" fmla="*/ 32647 h 385236"/>
              <a:gd name="connsiteX200" fmla="*/ 3202676 w 7987644"/>
              <a:gd name="connsiteY200" fmla="*/ 54411 h 385236"/>
              <a:gd name="connsiteX201" fmla="*/ 3187440 w 7987644"/>
              <a:gd name="connsiteY201" fmla="*/ 54411 h 385236"/>
              <a:gd name="connsiteX202" fmla="*/ 3148264 w 7987644"/>
              <a:gd name="connsiteY202" fmla="*/ 32647 h 385236"/>
              <a:gd name="connsiteX203" fmla="*/ 3170029 w 7987644"/>
              <a:gd name="connsiteY203" fmla="*/ 32647 h 385236"/>
              <a:gd name="connsiteX204" fmla="*/ 3170029 w 7987644"/>
              <a:gd name="connsiteY204" fmla="*/ 54411 h 385236"/>
              <a:gd name="connsiteX205" fmla="*/ 3148264 w 7987644"/>
              <a:gd name="connsiteY205" fmla="*/ 54411 h 385236"/>
              <a:gd name="connsiteX206" fmla="*/ 5362822 w 7987644"/>
              <a:gd name="connsiteY206" fmla="*/ 0 h 385236"/>
              <a:gd name="connsiteX207" fmla="*/ 5406351 w 7987644"/>
              <a:gd name="connsiteY207" fmla="*/ 43529 h 385236"/>
              <a:gd name="connsiteX208" fmla="*/ 5362822 w 7987644"/>
              <a:gd name="connsiteY208" fmla="*/ 87058 h 385236"/>
              <a:gd name="connsiteX209" fmla="*/ 5319292 w 7987644"/>
              <a:gd name="connsiteY209" fmla="*/ 43529 h 385236"/>
              <a:gd name="connsiteX210" fmla="*/ 5362822 w 7987644"/>
              <a:gd name="connsiteY210" fmla="*/ 0 h 385236"/>
              <a:gd name="connsiteX211" fmla="*/ 2980674 w 7987644"/>
              <a:gd name="connsiteY211" fmla="*/ 0 h 385236"/>
              <a:gd name="connsiteX212" fmla="*/ 3012234 w 7987644"/>
              <a:gd name="connsiteY212" fmla="*/ 43529 h 385236"/>
              <a:gd name="connsiteX213" fmla="*/ 2980674 w 7987644"/>
              <a:gd name="connsiteY213" fmla="*/ 87058 h 385236"/>
              <a:gd name="connsiteX214" fmla="*/ 2949116 w 7987644"/>
              <a:gd name="connsiteY214" fmla="*/ 43529 h 385236"/>
              <a:gd name="connsiteX215" fmla="*/ 2980674 w 7987644"/>
              <a:gd name="connsiteY215" fmla="*/ 0 h 38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987644" h="385236">
                <a:moveTo>
                  <a:pt x="2735822" y="330824"/>
                </a:moveTo>
                <a:lnTo>
                  <a:pt x="3018763" y="330824"/>
                </a:lnTo>
                <a:lnTo>
                  <a:pt x="3110175" y="330824"/>
                </a:lnTo>
                <a:lnTo>
                  <a:pt x="3982939" y="330824"/>
                </a:lnTo>
                <a:lnTo>
                  <a:pt x="5182174" y="330824"/>
                </a:lnTo>
                <a:lnTo>
                  <a:pt x="5309497" y="330824"/>
                </a:lnTo>
                <a:lnTo>
                  <a:pt x="5705614" y="330824"/>
                </a:lnTo>
                <a:lnTo>
                  <a:pt x="5618555" y="385236"/>
                </a:lnTo>
                <a:lnTo>
                  <a:pt x="5281203" y="385236"/>
                </a:lnTo>
                <a:lnTo>
                  <a:pt x="5183261" y="352589"/>
                </a:lnTo>
                <a:lnTo>
                  <a:pt x="3982939" y="352589"/>
                </a:lnTo>
                <a:lnTo>
                  <a:pt x="3110175" y="352589"/>
                </a:lnTo>
                <a:lnTo>
                  <a:pt x="3039439" y="385236"/>
                </a:lnTo>
                <a:lnTo>
                  <a:pt x="2797851" y="385236"/>
                </a:lnTo>
                <a:close/>
                <a:moveTo>
                  <a:pt x="0" y="232883"/>
                </a:moveTo>
                <a:lnTo>
                  <a:pt x="3982939" y="232883"/>
                </a:lnTo>
                <a:lnTo>
                  <a:pt x="3982940" y="232883"/>
                </a:lnTo>
                <a:lnTo>
                  <a:pt x="7987644" y="232883"/>
                </a:lnTo>
                <a:lnTo>
                  <a:pt x="7987644" y="243765"/>
                </a:lnTo>
                <a:lnTo>
                  <a:pt x="3982940" y="243765"/>
                </a:lnTo>
                <a:lnTo>
                  <a:pt x="3982939" y="243765"/>
                </a:lnTo>
                <a:lnTo>
                  <a:pt x="0" y="243765"/>
                </a:lnTo>
                <a:close/>
                <a:moveTo>
                  <a:pt x="5158233" y="37000"/>
                </a:moveTo>
                <a:lnTo>
                  <a:pt x="5190880" y="37000"/>
                </a:lnTo>
                <a:lnTo>
                  <a:pt x="5190880" y="58764"/>
                </a:lnTo>
                <a:lnTo>
                  <a:pt x="5158233" y="58764"/>
                </a:lnTo>
                <a:close/>
                <a:moveTo>
                  <a:pt x="5103821" y="37000"/>
                </a:moveTo>
                <a:lnTo>
                  <a:pt x="5136468" y="37000"/>
                </a:lnTo>
                <a:lnTo>
                  <a:pt x="5136468" y="58764"/>
                </a:lnTo>
                <a:lnTo>
                  <a:pt x="5103821" y="58764"/>
                </a:lnTo>
                <a:close/>
                <a:moveTo>
                  <a:pt x="4994998" y="37000"/>
                </a:moveTo>
                <a:lnTo>
                  <a:pt x="5027645" y="37000"/>
                </a:lnTo>
                <a:lnTo>
                  <a:pt x="5027645" y="58764"/>
                </a:lnTo>
                <a:lnTo>
                  <a:pt x="4994998" y="58764"/>
                </a:lnTo>
                <a:close/>
                <a:moveTo>
                  <a:pt x="4940586" y="37000"/>
                </a:moveTo>
                <a:lnTo>
                  <a:pt x="4973233" y="37000"/>
                </a:lnTo>
                <a:lnTo>
                  <a:pt x="4973233" y="58764"/>
                </a:lnTo>
                <a:lnTo>
                  <a:pt x="4940586" y="58764"/>
                </a:lnTo>
                <a:close/>
                <a:moveTo>
                  <a:pt x="4842645" y="37000"/>
                </a:moveTo>
                <a:lnTo>
                  <a:pt x="4875292" y="37000"/>
                </a:lnTo>
                <a:lnTo>
                  <a:pt x="4875292" y="58764"/>
                </a:lnTo>
                <a:lnTo>
                  <a:pt x="4842645" y="58764"/>
                </a:lnTo>
                <a:close/>
                <a:moveTo>
                  <a:pt x="4777351" y="37000"/>
                </a:moveTo>
                <a:lnTo>
                  <a:pt x="4809998" y="37000"/>
                </a:lnTo>
                <a:lnTo>
                  <a:pt x="4809998" y="58764"/>
                </a:lnTo>
                <a:lnTo>
                  <a:pt x="4777351" y="58764"/>
                </a:lnTo>
                <a:close/>
                <a:moveTo>
                  <a:pt x="4679410" y="37000"/>
                </a:moveTo>
                <a:lnTo>
                  <a:pt x="4712057" y="37000"/>
                </a:lnTo>
                <a:lnTo>
                  <a:pt x="4712057" y="58764"/>
                </a:lnTo>
                <a:lnTo>
                  <a:pt x="4679410" y="58764"/>
                </a:lnTo>
                <a:close/>
                <a:moveTo>
                  <a:pt x="4624998" y="37000"/>
                </a:moveTo>
                <a:lnTo>
                  <a:pt x="4657645" y="37000"/>
                </a:lnTo>
                <a:lnTo>
                  <a:pt x="4657645" y="58764"/>
                </a:lnTo>
                <a:lnTo>
                  <a:pt x="4624998" y="58764"/>
                </a:lnTo>
                <a:close/>
                <a:moveTo>
                  <a:pt x="4516175" y="37000"/>
                </a:moveTo>
                <a:lnTo>
                  <a:pt x="4548822" y="37000"/>
                </a:lnTo>
                <a:lnTo>
                  <a:pt x="4548822" y="58764"/>
                </a:lnTo>
                <a:lnTo>
                  <a:pt x="4516175" y="58764"/>
                </a:lnTo>
                <a:close/>
                <a:moveTo>
                  <a:pt x="4461763" y="37000"/>
                </a:moveTo>
                <a:lnTo>
                  <a:pt x="4494410" y="37000"/>
                </a:lnTo>
                <a:lnTo>
                  <a:pt x="4494410" y="58764"/>
                </a:lnTo>
                <a:lnTo>
                  <a:pt x="4461763" y="58764"/>
                </a:lnTo>
                <a:close/>
                <a:moveTo>
                  <a:pt x="4407351" y="37000"/>
                </a:moveTo>
                <a:lnTo>
                  <a:pt x="4439998" y="37000"/>
                </a:lnTo>
                <a:lnTo>
                  <a:pt x="4439998" y="58764"/>
                </a:lnTo>
                <a:lnTo>
                  <a:pt x="4407351" y="58764"/>
                </a:lnTo>
                <a:close/>
                <a:moveTo>
                  <a:pt x="4352939" y="37000"/>
                </a:moveTo>
                <a:lnTo>
                  <a:pt x="4385586" y="37000"/>
                </a:lnTo>
                <a:lnTo>
                  <a:pt x="4385586" y="58764"/>
                </a:lnTo>
                <a:lnTo>
                  <a:pt x="4352939" y="58764"/>
                </a:lnTo>
                <a:close/>
                <a:moveTo>
                  <a:pt x="4298528" y="37000"/>
                </a:moveTo>
                <a:lnTo>
                  <a:pt x="4331175" y="37000"/>
                </a:lnTo>
                <a:lnTo>
                  <a:pt x="4331175" y="58764"/>
                </a:lnTo>
                <a:lnTo>
                  <a:pt x="4298528" y="58764"/>
                </a:lnTo>
                <a:close/>
                <a:moveTo>
                  <a:pt x="4244116" y="37000"/>
                </a:moveTo>
                <a:lnTo>
                  <a:pt x="4276763" y="37000"/>
                </a:lnTo>
                <a:lnTo>
                  <a:pt x="4276763" y="58764"/>
                </a:lnTo>
                <a:lnTo>
                  <a:pt x="4244116" y="58764"/>
                </a:lnTo>
                <a:close/>
                <a:moveTo>
                  <a:pt x="4135292" y="37000"/>
                </a:moveTo>
                <a:lnTo>
                  <a:pt x="4167939" y="37000"/>
                </a:lnTo>
                <a:lnTo>
                  <a:pt x="4167939" y="58764"/>
                </a:lnTo>
                <a:lnTo>
                  <a:pt x="4135292" y="58764"/>
                </a:lnTo>
                <a:close/>
                <a:moveTo>
                  <a:pt x="3982939" y="37000"/>
                </a:moveTo>
                <a:lnTo>
                  <a:pt x="4015586" y="37000"/>
                </a:lnTo>
                <a:lnTo>
                  <a:pt x="4015586" y="58764"/>
                </a:lnTo>
                <a:lnTo>
                  <a:pt x="3982939" y="58764"/>
                </a:lnTo>
                <a:close/>
                <a:moveTo>
                  <a:pt x="3689116" y="37000"/>
                </a:moveTo>
                <a:lnTo>
                  <a:pt x="3721763" y="37000"/>
                </a:lnTo>
                <a:lnTo>
                  <a:pt x="3721763" y="58764"/>
                </a:lnTo>
                <a:lnTo>
                  <a:pt x="3689116" y="58764"/>
                </a:lnTo>
                <a:close/>
                <a:moveTo>
                  <a:pt x="3112352" y="37000"/>
                </a:moveTo>
                <a:lnTo>
                  <a:pt x="3144999" y="37000"/>
                </a:lnTo>
                <a:lnTo>
                  <a:pt x="3144999" y="58764"/>
                </a:lnTo>
                <a:lnTo>
                  <a:pt x="3112352" y="58764"/>
                </a:lnTo>
                <a:close/>
                <a:moveTo>
                  <a:pt x="5052675" y="32647"/>
                </a:moveTo>
                <a:lnTo>
                  <a:pt x="5074440" y="32647"/>
                </a:lnTo>
                <a:lnTo>
                  <a:pt x="5074440" y="54411"/>
                </a:lnTo>
                <a:lnTo>
                  <a:pt x="5052675" y="54411"/>
                </a:lnTo>
                <a:close/>
                <a:moveTo>
                  <a:pt x="4889440" y="32647"/>
                </a:moveTo>
                <a:lnTo>
                  <a:pt x="4911205" y="32647"/>
                </a:lnTo>
                <a:lnTo>
                  <a:pt x="4911205" y="54411"/>
                </a:lnTo>
                <a:lnTo>
                  <a:pt x="4889440" y="54411"/>
                </a:lnTo>
                <a:close/>
                <a:moveTo>
                  <a:pt x="4726204" y="32647"/>
                </a:moveTo>
                <a:lnTo>
                  <a:pt x="4747969" y="32647"/>
                </a:lnTo>
                <a:lnTo>
                  <a:pt x="4747969" y="54411"/>
                </a:lnTo>
                <a:lnTo>
                  <a:pt x="4726204" y="54411"/>
                </a:lnTo>
                <a:close/>
                <a:moveTo>
                  <a:pt x="4562969" y="32647"/>
                </a:moveTo>
                <a:lnTo>
                  <a:pt x="4584734" y="32647"/>
                </a:lnTo>
                <a:lnTo>
                  <a:pt x="4584734" y="54411"/>
                </a:lnTo>
                <a:lnTo>
                  <a:pt x="4562969" y="54411"/>
                </a:lnTo>
                <a:close/>
                <a:moveTo>
                  <a:pt x="4192969" y="32647"/>
                </a:moveTo>
                <a:lnTo>
                  <a:pt x="4214734" y="32647"/>
                </a:lnTo>
                <a:lnTo>
                  <a:pt x="4214734" y="54411"/>
                </a:lnTo>
                <a:lnTo>
                  <a:pt x="4192969" y="54411"/>
                </a:lnTo>
                <a:close/>
                <a:moveTo>
                  <a:pt x="4084146" y="32647"/>
                </a:moveTo>
                <a:lnTo>
                  <a:pt x="4105911" y="32647"/>
                </a:lnTo>
                <a:lnTo>
                  <a:pt x="4105911" y="54411"/>
                </a:lnTo>
                <a:lnTo>
                  <a:pt x="4084146" y="54411"/>
                </a:lnTo>
                <a:close/>
                <a:moveTo>
                  <a:pt x="4029734" y="32647"/>
                </a:moveTo>
                <a:lnTo>
                  <a:pt x="4051499" y="32647"/>
                </a:lnTo>
                <a:lnTo>
                  <a:pt x="4051499" y="54411"/>
                </a:lnTo>
                <a:lnTo>
                  <a:pt x="4029734" y="54411"/>
                </a:lnTo>
                <a:close/>
                <a:moveTo>
                  <a:pt x="3953558" y="32647"/>
                </a:moveTo>
                <a:lnTo>
                  <a:pt x="3975323" y="32647"/>
                </a:lnTo>
                <a:lnTo>
                  <a:pt x="3975323" y="54411"/>
                </a:lnTo>
                <a:lnTo>
                  <a:pt x="3953558" y="54411"/>
                </a:lnTo>
                <a:close/>
                <a:moveTo>
                  <a:pt x="3920911" y="32647"/>
                </a:moveTo>
                <a:lnTo>
                  <a:pt x="3936147" y="32647"/>
                </a:lnTo>
                <a:lnTo>
                  <a:pt x="3936147" y="54411"/>
                </a:lnTo>
                <a:lnTo>
                  <a:pt x="3920911" y="54411"/>
                </a:lnTo>
                <a:close/>
                <a:moveTo>
                  <a:pt x="3881734" y="32647"/>
                </a:moveTo>
                <a:lnTo>
                  <a:pt x="3896970" y="32647"/>
                </a:lnTo>
                <a:lnTo>
                  <a:pt x="3896970" y="54411"/>
                </a:lnTo>
                <a:lnTo>
                  <a:pt x="3881734" y="54411"/>
                </a:lnTo>
                <a:close/>
                <a:moveTo>
                  <a:pt x="3844734" y="32647"/>
                </a:moveTo>
                <a:lnTo>
                  <a:pt x="3866499" y="32647"/>
                </a:lnTo>
                <a:lnTo>
                  <a:pt x="3866499" y="54411"/>
                </a:lnTo>
                <a:lnTo>
                  <a:pt x="3844734" y="54411"/>
                </a:lnTo>
                <a:close/>
                <a:moveTo>
                  <a:pt x="3803381" y="32647"/>
                </a:moveTo>
                <a:lnTo>
                  <a:pt x="3818617" y="32647"/>
                </a:lnTo>
                <a:lnTo>
                  <a:pt x="3818617" y="54411"/>
                </a:lnTo>
                <a:lnTo>
                  <a:pt x="3803381" y="54411"/>
                </a:lnTo>
                <a:close/>
                <a:moveTo>
                  <a:pt x="3768558" y="32647"/>
                </a:moveTo>
                <a:lnTo>
                  <a:pt x="3790323" y="32647"/>
                </a:lnTo>
                <a:lnTo>
                  <a:pt x="3790323" y="54411"/>
                </a:lnTo>
                <a:lnTo>
                  <a:pt x="3768558" y="54411"/>
                </a:lnTo>
                <a:close/>
                <a:moveTo>
                  <a:pt x="3725028" y="32647"/>
                </a:moveTo>
                <a:lnTo>
                  <a:pt x="3746793" y="32647"/>
                </a:lnTo>
                <a:lnTo>
                  <a:pt x="3746793" y="54411"/>
                </a:lnTo>
                <a:lnTo>
                  <a:pt x="3725028" y="54411"/>
                </a:lnTo>
                <a:close/>
                <a:moveTo>
                  <a:pt x="3648852" y="32647"/>
                </a:moveTo>
                <a:lnTo>
                  <a:pt x="3670617" y="32647"/>
                </a:lnTo>
                <a:lnTo>
                  <a:pt x="3670617" y="54411"/>
                </a:lnTo>
                <a:lnTo>
                  <a:pt x="3648852" y="54411"/>
                </a:lnTo>
                <a:close/>
                <a:moveTo>
                  <a:pt x="3605323" y="32647"/>
                </a:moveTo>
                <a:lnTo>
                  <a:pt x="3627088" y="32647"/>
                </a:lnTo>
                <a:lnTo>
                  <a:pt x="3627088" y="54411"/>
                </a:lnTo>
                <a:lnTo>
                  <a:pt x="3605323" y="54411"/>
                </a:lnTo>
                <a:close/>
                <a:moveTo>
                  <a:pt x="3572676" y="32647"/>
                </a:moveTo>
                <a:lnTo>
                  <a:pt x="3594441" y="32647"/>
                </a:lnTo>
                <a:lnTo>
                  <a:pt x="3594441" y="54411"/>
                </a:lnTo>
                <a:lnTo>
                  <a:pt x="3572676" y="54411"/>
                </a:lnTo>
                <a:close/>
                <a:moveTo>
                  <a:pt x="3538940" y="32647"/>
                </a:moveTo>
                <a:lnTo>
                  <a:pt x="3554176" y="32647"/>
                </a:lnTo>
                <a:lnTo>
                  <a:pt x="3554176" y="54411"/>
                </a:lnTo>
                <a:lnTo>
                  <a:pt x="3538940" y="54411"/>
                </a:lnTo>
                <a:close/>
                <a:moveTo>
                  <a:pt x="3496499" y="32647"/>
                </a:moveTo>
                <a:lnTo>
                  <a:pt x="3518264" y="32647"/>
                </a:lnTo>
                <a:lnTo>
                  <a:pt x="3518264" y="54411"/>
                </a:lnTo>
                <a:lnTo>
                  <a:pt x="3496499" y="54411"/>
                </a:lnTo>
                <a:close/>
                <a:moveTo>
                  <a:pt x="3452970" y="32647"/>
                </a:moveTo>
                <a:lnTo>
                  <a:pt x="3474735" y="32647"/>
                </a:lnTo>
                <a:lnTo>
                  <a:pt x="3474735" y="54411"/>
                </a:lnTo>
                <a:lnTo>
                  <a:pt x="3452970" y="54411"/>
                </a:lnTo>
                <a:close/>
                <a:moveTo>
                  <a:pt x="3421410" y="32647"/>
                </a:moveTo>
                <a:lnTo>
                  <a:pt x="3436646" y="32647"/>
                </a:lnTo>
                <a:lnTo>
                  <a:pt x="3436646" y="54411"/>
                </a:lnTo>
                <a:lnTo>
                  <a:pt x="3421410" y="54411"/>
                </a:lnTo>
                <a:close/>
                <a:moveTo>
                  <a:pt x="3387676" y="32647"/>
                </a:moveTo>
                <a:lnTo>
                  <a:pt x="3409441" y="32647"/>
                </a:lnTo>
                <a:lnTo>
                  <a:pt x="3409441" y="54411"/>
                </a:lnTo>
                <a:lnTo>
                  <a:pt x="3387676" y="54411"/>
                </a:lnTo>
                <a:close/>
                <a:moveTo>
                  <a:pt x="3333264" y="32647"/>
                </a:moveTo>
                <a:lnTo>
                  <a:pt x="3355029" y="32647"/>
                </a:lnTo>
                <a:lnTo>
                  <a:pt x="3355029" y="54411"/>
                </a:lnTo>
                <a:lnTo>
                  <a:pt x="3333264" y="54411"/>
                </a:lnTo>
                <a:close/>
                <a:moveTo>
                  <a:pt x="3304970" y="32647"/>
                </a:moveTo>
                <a:lnTo>
                  <a:pt x="3320206" y="32647"/>
                </a:lnTo>
                <a:lnTo>
                  <a:pt x="3320206" y="54411"/>
                </a:lnTo>
                <a:lnTo>
                  <a:pt x="3304970" y="54411"/>
                </a:lnTo>
                <a:close/>
                <a:moveTo>
                  <a:pt x="3267970" y="32647"/>
                </a:moveTo>
                <a:lnTo>
                  <a:pt x="3289735" y="32647"/>
                </a:lnTo>
                <a:lnTo>
                  <a:pt x="3289735" y="54411"/>
                </a:lnTo>
                <a:lnTo>
                  <a:pt x="3267970" y="54411"/>
                </a:lnTo>
                <a:close/>
                <a:moveTo>
                  <a:pt x="3224440" y="32647"/>
                </a:moveTo>
                <a:lnTo>
                  <a:pt x="3246205" y="32647"/>
                </a:lnTo>
                <a:lnTo>
                  <a:pt x="3246205" y="54411"/>
                </a:lnTo>
                <a:lnTo>
                  <a:pt x="3224440" y="54411"/>
                </a:lnTo>
                <a:close/>
                <a:moveTo>
                  <a:pt x="3187440" y="32647"/>
                </a:moveTo>
                <a:lnTo>
                  <a:pt x="3202676" y="32647"/>
                </a:lnTo>
                <a:lnTo>
                  <a:pt x="3202676" y="54411"/>
                </a:lnTo>
                <a:lnTo>
                  <a:pt x="3187440" y="54411"/>
                </a:lnTo>
                <a:close/>
                <a:moveTo>
                  <a:pt x="3148264" y="32647"/>
                </a:moveTo>
                <a:lnTo>
                  <a:pt x="3170029" y="32647"/>
                </a:lnTo>
                <a:lnTo>
                  <a:pt x="3170029" y="54411"/>
                </a:lnTo>
                <a:lnTo>
                  <a:pt x="3148264" y="54411"/>
                </a:lnTo>
                <a:close/>
                <a:moveTo>
                  <a:pt x="5362822" y="0"/>
                </a:moveTo>
                <a:cubicBezTo>
                  <a:pt x="5386862" y="0"/>
                  <a:pt x="5406351" y="19489"/>
                  <a:pt x="5406351" y="43529"/>
                </a:cubicBezTo>
                <a:cubicBezTo>
                  <a:pt x="5406351" y="67570"/>
                  <a:pt x="5386862" y="87058"/>
                  <a:pt x="5362822" y="87058"/>
                </a:cubicBezTo>
                <a:cubicBezTo>
                  <a:pt x="5338781" y="87058"/>
                  <a:pt x="5319292" y="67570"/>
                  <a:pt x="5319292" y="43529"/>
                </a:cubicBezTo>
                <a:cubicBezTo>
                  <a:pt x="5319292" y="19489"/>
                  <a:pt x="5338781" y="0"/>
                  <a:pt x="5362822" y="0"/>
                </a:cubicBezTo>
                <a:close/>
                <a:moveTo>
                  <a:pt x="2980674" y="0"/>
                </a:moveTo>
                <a:cubicBezTo>
                  <a:pt x="2998086" y="0"/>
                  <a:pt x="3012234" y="19588"/>
                  <a:pt x="3012234" y="43529"/>
                </a:cubicBezTo>
                <a:cubicBezTo>
                  <a:pt x="3012234" y="67470"/>
                  <a:pt x="2998086" y="87058"/>
                  <a:pt x="2980674" y="87058"/>
                </a:cubicBezTo>
                <a:cubicBezTo>
                  <a:pt x="2963263" y="87058"/>
                  <a:pt x="2949116" y="67470"/>
                  <a:pt x="2949116" y="43529"/>
                </a:cubicBezTo>
                <a:cubicBezTo>
                  <a:pt x="2949116" y="19588"/>
                  <a:pt x="2963263" y="0"/>
                  <a:pt x="2980674" y="0"/>
                </a:cubicBezTo>
                <a:close/>
              </a:path>
            </a:pathLst>
          </a:custGeom>
          <a:gradFill>
            <a:gsLst>
              <a:gs pos="3846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  <a:gs pos="5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00F04C-F517-4E27-821F-A69AC5960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190" y="910838"/>
            <a:ext cx="6181725" cy="40671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D3533A-3479-47C3-90E1-795F47A296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427" y="850068"/>
            <a:ext cx="5039835" cy="466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F43F1B7-3366-4A15-8780-549F35A734D4}"/>
              </a:ext>
            </a:extLst>
          </p:cNvPr>
          <p:cNvSpPr txBox="1"/>
          <p:nvPr/>
        </p:nvSpPr>
        <p:spPr>
          <a:xfrm>
            <a:off x="971549" y="5510968"/>
            <a:ext cx="470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通过操作控制台，一样可以修改附带的信息</a:t>
            </a:r>
          </a:p>
        </p:txBody>
      </p:sp>
    </p:spTree>
    <p:extLst>
      <p:ext uri="{BB962C8B-B14F-4D97-AF65-F5344CB8AC3E}">
        <p14:creationId xmlns:p14="http://schemas.microsoft.com/office/powerpoint/2010/main" val="272837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D8BAA5AE-5F67-43D2-BF26-BAA72F59F993}"/>
              </a:ext>
            </a:extLst>
          </p:cNvPr>
          <p:cNvGrpSpPr/>
          <p:nvPr/>
        </p:nvGrpSpPr>
        <p:grpSpPr>
          <a:xfrm>
            <a:off x="2580853" y="5288997"/>
            <a:ext cx="7030294" cy="1337160"/>
            <a:chOff x="1020427" y="5824514"/>
            <a:chExt cx="10972800" cy="2087024"/>
          </a:xfrm>
        </p:grpSpPr>
        <p:sp>
          <p:nvSpPr>
            <p:cNvPr id="15" name="Oval 8_1_1">
              <a:extLst>
                <a:ext uri="{FF2B5EF4-FFF2-40B4-BE49-F238E27FC236}">
                  <a16:creationId xmlns:a16="http://schemas.microsoft.com/office/drawing/2014/main" id="{9189A001-E05F-4307-AEBE-824C990A821B}"/>
                </a:ext>
              </a:extLst>
            </p:cNvPr>
            <p:cNvSpPr/>
            <p:nvPr/>
          </p:nvSpPr>
          <p:spPr>
            <a:xfrm>
              <a:off x="1020427" y="5824514"/>
              <a:ext cx="10972800" cy="2087024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Oval 8_1">
              <a:extLst>
                <a:ext uri="{FF2B5EF4-FFF2-40B4-BE49-F238E27FC236}">
                  <a16:creationId xmlns:a16="http://schemas.microsoft.com/office/drawing/2014/main" id="{54DD68C0-DF63-4F48-AD27-B971030F1B39}"/>
                </a:ext>
              </a:extLst>
            </p:cNvPr>
            <p:cNvSpPr/>
            <p:nvPr/>
          </p:nvSpPr>
          <p:spPr>
            <a:xfrm>
              <a:off x="2988927" y="5999575"/>
              <a:ext cx="7035800" cy="1338208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BFF5E2D-20AA-4861-B3C7-0F44DE96433F}"/>
                </a:ext>
              </a:extLst>
            </p:cNvPr>
            <p:cNvSpPr/>
            <p:nvPr/>
          </p:nvSpPr>
          <p:spPr>
            <a:xfrm>
              <a:off x="4354754" y="6139740"/>
              <a:ext cx="4304146" cy="818648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6A66870-7CCA-4AA5-B2F8-5723D8A8C1DE}"/>
              </a:ext>
            </a:extLst>
          </p:cNvPr>
          <p:cNvSpPr txBox="1"/>
          <p:nvPr/>
        </p:nvSpPr>
        <p:spPr>
          <a:xfrm>
            <a:off x="2637020" y="3013501"/>
            <a:ext cx="6917960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defRPr/>
            </a:pPr>
            <a:r>
              <a:rPr lang="zh-CN" altLang="en-US" sz="54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schemeClr val="bg1"/>
                    </a:gs>
                    <a:gs pos="27000">
                      <a:schemeClr val="bg1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schemeClr val="bg1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课程内容引用</a:t>
            </a:r>
          </a:p>
        </p:txBody>
      </p:sp>
    </p:spTree>
    <p:extLst>
      <p:ext uri="{BB962C8B-B14F-4D97-AF65-F5344CB8AC3E}">
        <p14:creationId xmlns:p14="http://schemas.microsoft.com/office/powerpoint/2010/main" val="116316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29BA5DB-564E-49EC-A031-16C58C5479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0619" y="1448955"/>
            <a:ext cx="10580745" cy="4557401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altLang="zh-CN" sz="2800" dirty="0"/>
              <a:t>Requirements Analysis </a:t>
            </a:r>
            <a:r>
              <a:rPr lang="zh-CN" altLang="en-US" sz="2800" dirty="0"/>
              <a:t>：分析玩家需求设计</a:t>
            </a:r>
            <a:r>
              <a:rPr lang="en-US" altLang="zh-CN" sz="2800" dirty="0"/>
              <a:t>wiki</a:t>
            </a:r>
          </a:p>
          <a:p>
            <a:pPr marL="457200" indent="-457200">
              <a:buAutoNum type="arabicPeriod"/>
            </a:pPr>
            <a:endParaRPr lang="en-US" altLang="zh-CN" sz="2800" dirty="0"/>
          </a:p>
          <a:p>
            <a:pPr marL="457200" indent="-457200">
              <a:buAutoNum type="arabicPeriod"/>
            </a:pPr>
            <a:r>
              <a:rPr lang="en-US" altLang="zh-CN" sz="2800" dirty="0"/>
              <a:t>Software Testing</a:t>
            </a:r>
            <a:r>
              <a:rPr lang="zh-CN" altLang="en-US" sz="2800" dirty="0"/>
              <a:t>：测试</a:t>
            </a:r>
            <a:r>
              <a:rPr lang="en-US" altLang="zh-CN" sz="2800" dirty="0"/>
              <a:t>wiki</a:t>
            </a:r>
            <a:r>
              <a:rPr lang="zh-CN" altLang="en-US" sz="2800" dirty="0"/>
              <a:t>功能</a:t>
            </a:r>
            <a:endParaRPr lang="en-US" altLang="zh-CN" sz="2800" dirty="0"/>
          </a:p>
          <a:p>
            <a:pPr marL="457200" indent="-457200">
              <a:buAutoNum type="arabicPeriod"/>
            </a:pPr>
            <a:endParaRPr lang="en-US" altLang="zh-CN" sz="2800" dirty="0"/>
          </a:p>
          <a:p>
            <a:pPr marL="457200" indent="-457200">
              <a:buAutoNum type="arabicPeriod"/>
            </a:pPr>
            <a:r>
              <a:rPr lang="en-US" altLang="zh-CN" sz="2800" dirty="0"/>
              <a:t>Use Case Diagram</a:t>
            </a:r>
            <a:r>
              <a:rPr lang="zh-CN" altLang="en-US" sz="2800" dirty="0"/>
              <a:t>：设计用例图，可视化的了解应用功能</a:t>
            </a:r>
            <a:endParaRPr lang="en-US" altLang="zh-CN" sz="2800" dirty="0"/>
          </a:p>
          <a:p>
            <a:pPr marL="457200" indent="-457200">
              <a:buAutoNum type="arabicPeriod"/>
            </a:pPr>
            <a:endParaRPr lang="en-US" altLang="zh-CN" sz="2800" dirty="0"/>
          </a:p>
          <a:p>
            <a:pPr marL="457200" indent="-457200">
              <a:buAutoNum type="arabicPeriod"/>
            </a:pPr>
            <a:r>
              <a:rPr lang="en-US" altLang="zh-CN" sz="2800" dirty="0"/>
              <a:t>Divide the Work:</a:t>
            </a:r>
            <a:r>
              <a:rPr lang="zh-CN" altLang="en-US" sz="2800" dirty="0"/>
              <a:t>成员分工 不同位置 沟通交流</a:t>
            </a:r>
            <a:endParaRPr lang="en-US" altLang="zh-CN" sz="2800" dirty="0"/>
          </a:p>
          <a:p>
            <a:endParaRPr lang="en-US" altLang="zh-CN" dirty="0"/>
          </a:p>
          <a:p>
            <a:pPr marL="457200" indent="-457200">
              <a:buAutoNum type="arabicPeriod"/>
            </a:pPr>
            <a:endParaRPr lang="en-US" altLang="zh-CN" dirty="0"/>
          </a:p>
          <a:p>
            <a:pPr marL="457200" indent="-4572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956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D8BAA5AE-5F67-43D2-BF26-BAA72F59F993}"/>
              </a:ext>
            </a:extLst>
          </p:cNvPr>
          <p:cNvGrpSpPr/>
          <p:nvPr/>
        </p:nvGrpSpPr>
        <p:grpSpPr>
          <a:xfrm>
            <a:off x="2580853" y="5288997"/>
            <a:ext cx="7030294" cy="1337160"/>
            <a:chOff x="1020427" y="5824514"/>
            <a:chExt cx="10972800" cy="2087024"/>
          </a:xfrm>
        </p:grpSpPr>
        <p:sp>
          <p:nvSpPr>
            <p:cNvPr id="15" name="Oval 8_1_1">
              <a:extLst>
                <a:ext uri="{FF2B5EF4-FFF2-40B4-BE49-F238E27FC236}">
                  <a16:creationId xmlns:a16="http://schemas.microsoft.com/office/drawing/2014/main" id="{9189A001-E05F-4307-AEBE-824C990A821B}"/>
                </a:ext>
              </a:extLst>
            </p:cNvPr>
            <p:cNvSpPr/>
            <p:nvPr/>
          </p:nvSpPr>
          <p:spPr>
            <a:xfrm>
              <a:off x="1020427" y="5824514"/>
              <a:ext cx="10972800" cy="2087024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Oval 8_1">
              <a:extLst>
                <a:ext uri="{FF2B5EF4-FFF2-40B4-BE49-F238E27FC236}">
                  <a16:creationId xmlns:a16="http://schemas.microsoft.com/office/drawing/2014/main" id="{54DD68C0-DF63-4F48-AD27-B971030F1B39}"/>
                </a:ext>
              </a:extLst>
            </p:cNvPr>
            <p:cNvSpPr/>
            <p:nvPr/>
          </p:nvSpPr>
          <p:spPr>
            <a:xfrm>
              <a:off x="2988927" y="5999575"/>
              <a:ext cx="7035800" cy="1338208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BFF5E2D-20AA-4861-B3C7-0F44DE96433F}"/>
                </a:ext>
              </a:extLst>
            </p:cNvPr>
            <p:cNvSpPr/>
            <p:nvPr/>
          </p:nvSpPr>
          <p:spPr>
            <a:xfrm>
              <a:off x="4354754" y="6139740"/>
              <a:ext cx="4304146" cy="818648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B912FB3-268C-45AB-9F9C-D7AD87F2B8F0}"/>
              </a:ext>
            </a:extLst>
          </p:cNvPr>
          <p:cNvSpPr txBox="1"/>
          <p:nvPr/>
        </p:nvSpPr>
        <p:spPr>
          <a:xfrm>
            <a:off x="2637020" y="3013501"/>
            <a:ext cx="6917960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defRPr/>
            </a:pPr>
            <a:r>
              <a:rPr lang="zh-CN" altLang="en-US" sz="54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schemeClr val="bg1"/>
                    </a:gs>
                    <a:gs pos="27000">
                      <a:schemeClr val="bg1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schemeClr val="bg1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问题与反思</a:t>
            </a:r>
          </a:p>
        </p:txBody>
      </p:sp>
    </p:spTree>
    <p:extLst>
      <p:ext uri="{BB962C8B-B14F-4D97-AF65-F5344CB8AC3E}">
        <p14:creationId xmlns:p14="http://schemas.microsoft.com/office/powerpoint/2010/main" val="120707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D8BAA5AE-5F67-43D2-BF26-BAA72F59F993}"/>
              </a:ext>
            </a:extLst>
          </p:cNvPr>
          <p:cNvGrpSpPr/>
          <p:nvPr/>
        </p:nvGrpSpPr>
        <p:grpSpPr>
          <a:xfrm>
            <a:off x="2580853" y="5288997"/>
            <a:ext cx="7030294" cy="1337160"/>
            <a:chOff x="1020427" y="5824514"/>
            <a:chExt cx="10972800" cy="2087024"/>
          </a:xfrm>
        </p:grpSpPr>
        <p:sp>
          <p:nvSpPr>
            <p:cNvPr id="15" name="Oval 8_1_1">
              <a:extLst>
                <a:ext uri="{FF2B5EF4-FFF2-40B4-BE49-F238E27FC236}">
                  <a16:creationId xmlns:a16="http://schemas.microsoft.com/office/drawing/2014/main" id="{9189A001-E05F-4307-AEBE-824C990A821B}"/>
                </a:ext>
              </a:extLst>
            </p:cNvPr>
            <p:cNvSpPr/>
            <p:nvPr/>
          </p:nvSpPr>
          <p:spPr>
            <a:xfrm>
              <a:off x="1020427" y="5824514"/>
              <a:ext cx="10972800" cy="2087024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Oval 8_1">
              <a:extLst>
                <a:ext uri="{FF2B5EF4-FFF2-40B4-BE49-F238E27FC236}">
                  <a16:creationId xmlns:a16="http://schemas.microsoft.com/office/drawing/2014/main" id="{54DD68C0-DF63-4F48-AD27-B971030F1B39}"/>
                </a:ext>
              </a:extLst>
            </p:cNvPr>
            <p:cNvSpPr/>
            <p:nvPr/>
          </p:nvSpPr>
          <p:spPr>
            <a:xfrm>
              <a:off x="2988927" y="5999575"/>
              <a:ext cx="7035800" cy="1338208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BFF5E2D-20AA-4861-B3C7-0F44DE96433F}"/>
                </a:ext>
              </a:extLst>
            </p:cNvPr>
            <p:cNvSpPr/>
            <p:nvPr/>
          </p:nvSpPr>
          <p:spPr>
            <a:xfrm>
              <a:off x="4354754" y="6139740"/>
              <a:ext cx="4304146" cy="818648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BE2E4E57-8A84-4BD7-890B-B8DEB0FEDC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3530" y="1820995"/>
            <a:ext cx="4951170" cy="4805162"/>
          </a:xfrm>
        </p:spPr>
        <p:txBody>
          <a:bodyPr/>
          <a:lstStyle/>
          <a:p>
            <a:r>
              <a:rPr lang="zh-CN" altLang="en-US" sz="3200" dirty="0"/>
              <a:t>已解决的问题：</a:t>
            </a:r>
            <a:endParaRPr lang="en-US" altLang="zh-CN" sz="3200" dirty="0"/>
          </a:p>
          <a:p>
            <a:r>
              <a:rPr lang="zh-CN" altLang="en-US" sz="3200" dirty="0"/>
              <a:t>前端与后端的连接交互</a:t>
            </a:r>
            <a:endParaRPr lang="en-US" altLang="zh-CN" sz="3200" dirty="0"/>
          </a:p>
          <a:p>
            <a:r>
              <a:rPr lang="zh-CN" altLang="en-US" sz="3200" dirty="0"/>
              <a:t>数据库的使用调用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未解决的问题：</a:t>
            </a:r>
            <a:endParaRPr lang="en-US" altLang="zh-CN" sz="3200" dirty="0"/>
          </a:p>
          <a:p>
            <a:r>
              <a:rPr lang="zh-CN" altLang="en-US" sz="3200" dirty="0"/>
              <a:t>截图分享的功能</a:t>
            </a:r>
            <a:endParaRPr lang="en-US" altLang="zh-CN" sz="32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457200" indent="-457200">
              <a:buAutoNum type="arabicPeriod"/>
            </a:pPr>
            <a:endParaRPr lang="en-US" altLang="zh-CN" dirty="0"/>
          </a:p>
          <a:p>
            <a:pPr marL="457200" indent="-4572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58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D8BAA5AE-5F67-43D2-BF26-BAA72F59F993}"/>
              </a:ext>
            </a:extLst>
          </p:cNvPr>
          <p:cNvGrpSpPr/>
          <p:nvPr/>
        </p:nvGrpSpPr>
        <p:grpSpPr>
          <a:xfrm>
            <a:off x="2580853" y="5288997"/>
            <a:ext cx="7030294" cy="1337160"/>
            <a:chOff x="1020427" y="5824514"/>
            <a:chExt cx="10972800" cy="2087024"/>
          </a:xfrm>
        </p:grpSpPr>
        <p:sp>
          <p:nvSpPr>
            <p:cNvPr id="15" name="Oval 8_1_1">
              <a:extLst>
                <a:ext uri="{FF2B5EF4-FFF2-40B4-BE49-F238E27FC236}">
                  <a16:creationId xmlns:a16="http://schemas.microsoft.com/office/drawing/2014/main" id="{9189A001-E05F-4307-AEBE-824C990A821B}"/>
                </a:ext>
              </a:extLst>
            </p:cNvPr>
            <p:cNvSpPr/>
            <p:nvPr/>
          </p:nvSpPr>
          <p:spPr>
            <a:xfrm>
              <a:off x="1020427" y="5824514"/>
              <a:ext cx="10972800" cy="2087024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Oval 8_1">
              <a:extLst>
                <a:ext uri="{FF2B5EF4-FFF2-40B4-BE49-F238E27FC236}">
                  <a16:creationId xmlns:a16="http://schemas.microsoft.com/office/drawing/2014/main" id="{54DD68C0-DF63-4F48-AD27-B971030F1B39}"/>
                </a:ext>
              </a:extLst>
            </p:cNvPr>
            <p:cNvSpPr/>
            <p:nvPr/>
          </p:nvSpPr>
          <p:spPr>
            <a:xfrm>
              <a:off x="2988927" y="5999575"/>
              <a:ext cx="7035800" cy="1338208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BFF5E2D-20AA-4861-B3C7-0F44DE96433F}"/>
                </a:ext>
              </a:extLst>
            </p:cNvPr>
            <p:cNvSpPr/>
            <p:nvPr/>
          </p:nvSpPr>
          <p:spPr>
            <a:xfrm>
              <a:off x="4354754" y="6139740"/>
              <a:ext cx="4304146" cy="818648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BBD0C69F-A709-4865-908A-3C0DAE9B8B3B}"/>
              </a:ext>
            </a:extLst>
          </p:cNvPr>
          <p:cNvSpPr/>
          <p:nvPr/>
        </p:nvSpPr>
        <p:spPr>
          <a:xfrm>
            <a:off x="3959282" y="2967335"/>
            <a:ext cx="42734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54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schemeClr val="bg1"/>
                    </a:gs>
                    <a:gs pos="27000">
                      <a:schemeClr val="bg1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schemeClr val="bg1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角色</a:t>
            </a:r>
            <a:r>
              <a:rPr lang="zh-CN" altLang="en-US" sz="48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schemeClr val="bg1"/>
                    </a:gs>
                    <a:gs pos="27000">
                      <a:schemeClr val="bg1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schemeClr val="bg1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分工</a:t>
            </a:r>
          </a:p>
        </p:txBody>
      </p:sp>
    </p:spTree>
    <p:extLst>
      <p:ext uri="{BB962C8B-B14F-4D97-AF65-F5344CB8AC3E}">
        <p14:creationId xmlns:p14="http://schemas.microsoft.com/office/powerpoint/2010/main" val="123359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73F17622-BE96-4130-A6BB-429A9A3C54A0}"/>
              </a:ext>
            </a:extLst>
          </p:cNvPr>
          <p:cNvSpPr/>
          <p:nvPr/>
        </p:nvSpPr>
        <p:spPr>
          <a:xfrm>
            <a:off x="5095875" y="2459234"/>
            <a:ext cx="2000250" cy="2000250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Oval 5_1">
            <a:extLst>
              <a:ext uri="{FF2B5EF4-FFF2-40B4-BE49-F238E27FC236}">
                <a16:creationId xmlns:a16="http://schemas.microsoft.com/office/drawing/2014/main" id="{A49B261C-6A2A-42C7-BF8F-2FF9FB19AD7E}"/>
              </a:ext>
            </a:extLst>
          </p:cNvPr>
          <p:cNvSpPr/>
          <p:nvPr/>
        </p:nvSpPr>
        <p:spPr>
          <a:xfrm>
            <a:off x="1598829" y="2411608"/>
            <a:ext cx="2095502" cy="2095502"/>
          </a:xfrm>
          <a:prstGeom prst="ellips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Oval 6_1">
            <a:extLst>
              <a:ext uri="{FF2B5EF4-FFF2-40B4-BE49-F238E27FC236}">
                <a16:creationId xmlns:a16="http://schemas.microsoft.com/office/drawing/2014/main" id="{7C0641F5-D446-4231-8516-4C3DDFAC997C}"/>
              </a:ext>
            </a:extLst>
          </p:cNvPr>
          <p:cNvSpPr/>
          <p:nvPr/>
        </p:nvSpPr>
        <p:spPr>
          <a:xfrm>
            <a:off x="5048249" y="2411608"/>
            <a:ext cx="2095502" cy="2095502"/>
          </a:xfrm>
          <a:prstGeom prst="ellips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Oval 7_1">
            <a:extLst>
              <a:ext uri="{FF2B5EF4-FFF2-40B4-BE49-F238E27FC236}">
                <a16:creationId xmlns:a16="http://schemas.microsoft.com/office/drawing/2014/main" id="{FC89F262-1009-4F3F-A08D-F9444EF9B7CF}"/>
              </a:ext>
            </a:extLst>
          </p:cNvPr>
          <p:cNvSpPr/>
          <p:nvPr/>
        </p:nvSpPr>
        <p:spPr>
          <a:xfrm>
            <a:off x="8510586" y="2411608"/>
            <a:ext cx="2095502" cy="2095502"/>
          </a:xfrm>
          <a:prstGeom prst="ellips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4E480EA-AA22-4977-9C6C-7F5692A5F62D}"/>
              </a:ext>
            </a:extLst>
          </p:cNvPr>
          <p:cNvSpPr/>
          <p:nvPr/>
        </p:nvSpPr>
        <p:spPr>
          <a:xfrm>
            <a:off x="1646455" y="2459234"/>
            <a:ext cx="2000250" cy="2000250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232447B-0B53-4600-8236-4E4F4FE61EFD}"/>
              </a:ext>
            </a:extLst>
          </p:cNvPr>
          <p:cNvSpPr/>
          <p:nvPr/>
        </p:nvSpPr>
        <p:spPr>
          <a:xfrm>
            <a:off x="8558212" y="2459234"/>
            <a:ext cx="2000250" cy="2000250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D656A8C-6250-49DA-B0B5-9F12E642DE9A}"/>
              </a:ext>
            </a:extLst>
          </p:cNvPr>
          <p:cNvSpPr/>
          <p:nvPr/>
        </p:nvSpPr>
        <p:spPr>
          <a:xfrm>
            <a:off x="1452114" y="4685404"/>
            <a:ext cx="2388932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Player Perspective</a:t>
            </a: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玩家视角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EC35A72-629C-4ED8-A8C7-0A53519091D2}"/>
              </a:ext>
            </a:extLst>
          </p:cNvPr>
          <p:cNvSpPr/>
          <p:nvPr/>
        </p:nvSpPr>
        <p:spPr>
          <a:xfrm>
            <a:off x="5095875" y="4933979"/>
            <a:ext cx="208752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Wiki-like</a:t>
            </a: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类百科全书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47874A3-EE72-4658-A794-8FDF711F0F68}"/>
              </a:ext>
            </a:extLst>
          </p:cNvPr>
          <p:cNvSpPr/>
          <p:nvPr/>
        </p:nvSpPr>
        <p:spPr>
          <a:xfrm>
            <a:off x="8181928" y="4685404"/>
            <a:ext cx="275281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Multi function toolbox</a:t>
            </a: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多功能工具箱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44" name="图片占位符 43" descr="图片包含 自然, 游戏机, 水, 夜空&#10;&#10;描述已自动生成">
            <a:extLst>
              <a:ext uri="{FF2B5EF4-FFF2-40B4-BE49-F238E27FC236}">
                <a16:creationId xmlns:a16="http://schemas.microsoft.com/office/drawing/2014/main" id="{9E970A56-354D-4EAD-A9D8-7D9C1BB6211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5" r="34375"/>
          <a:stretch>
            <a:fillRect/>
          </a:stretch>
        </p:blipFill>
        <p:spPr/>
      </p:pic>
      <p:pic>
        <p:nvPicPr>
          <p:cNvPr id="33" name="图片占位符 32" descr="图片包含 电子, 电路, 游戏机, 站&#10;&#10;描述已自动生成">
            <a:extLst>
              <a:ext uri="{FF2B5EF4-FFF2-40B4-BE49-F238E27FC236}">
                <a16:creationId xmlns:a16="http://schemas.microsoft.com/office/drawing/2014/main" id="{2B1DAB63-C47C-4108-9758-DF18C6BC3C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5156416" y="2519776"/>
            <a:ext cx="1879166" cy="1879166"/>
          </a:xfrm>
        </p:spPr>
      </p:pic>
      <p:pic>
        <p:nvPicPr>
          <p:cNvPr id="30" name="图片占位符 29" descr="图片包含 游戏机, 物体, 星星&#10;&#10;描述已自动生成">
            <a:extLst>
              <a:ext uri="{FF2B5EF4-FFF2-40B4-BE49-F238E27FC236}">
                <a16:creationId xmlns:a16="http://schemas.microsoft.com/office/drawing/2014/main" id="{F1DB443B-76D1-40C2-AD93-08E7ED65AC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E990522-C88E-415C-98EB-099A70C7DE62}"/>
              </a:ext>
            </a:extLst>
          </p:cNvPr>
          <p:cNvSpPr txBox="1"/>
          <p:nvPr/>
        </p:nvSpPr>
        <p:spPr>
          <a:xfrm>
            <a:off x="4324150" y="868113"/>
            <a:ext cx="3918857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4000" dirty="0">
                <a:solidFill>
                  <a:schemeClr val="bg1"/>
                </a:solidFill>
              </a:rPr>
              <a:t>Three key words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07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645F167-20BD-40D9-A073-03D8796FA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119490"/>
              </p:ext>
            </p:extLst>
          </p:nvPr>
        </p:nvGraphicFramePr>
        <p:xfrm>
          <a:off x="2183905" y="2032989"/>
          <a:ext cx="8043171" cy="29568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4130">
                  <a:extLst>
                    <a:ext uri="{9D8B030D-6E8A-4147-A177-3AD203B41FA5}">
                      <a16:colId xmlns:a16="http://schemas.microsoft.com/office/drawing/2014/main" val="1308787825"/>
                    </a:ext>
                  </a:extLst>
                </a:gridCol>
                <a:gridCol w="6309041">
                  <a:extLst>
                    <a:ext uri="{9D8B030D-6E8A-4147-A177-3AD203B41FA5}">
                      <a16:colId xmlns:a16="http://schemas.microsoft.com/office/drawing/2014/main" val="755435038"/>
                    </a:ext>
                  </a:extLst>
                </a:gridCol>
              </a:tblGrid>
              <a:tr h="467580">
                <a:tc>
                  <a:txBody>
                    <a:bodyPr/>
                    <a:lstStyle/>
                    <a:p>
                      <a:pPr algn="ctr">
                        <a:tabLst>
                          <a:tab pos="2956560" algn="l"/>
                        </a:tabLst>
                      </a:pPr>
                      <a:r>
                        <a:rPr lang="zh-CN" altLang="en-US" sz="20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成员</a:t>
                      </a:r>
                      <a:r>
                        <a:rPr lang="en-US" sz="2000" kern="100" dirty="0">
                          <a:effectLst/>
                          <a:latin typeface="+mn-lt"/>
                          <a:ea typeface="+mn-ea"/>
                        </a:rPr>
                        <a:t> </a:t>
                      </a:r>
                      <a:endParaRPr lang="zh-CN" sz="2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956560" algn="l"/>
                        </a:tabLst>
                      </a:pPr>
                      <a:r>
                        <a:rPr lang="zh-CN" altLang="en-US" sz="2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分工</a:t>
                      </a:r>
                      <a:endParaRPr lang="zh-CN" sz="24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8635367"/>
                  </a:ext>
                </a:extLst>
              </a:tr>
              <a:tr h="412511">
                <a:tc>
                  <a:txBody>
                    <a:bodyPr/>
                    <a:lstStyle/>
                    <a:p>
                      <a:pPr algn="ctr">
                        <a:tabLst>
                          <a:tab pos="2956560" algn="l"/>
                        </a:tabLst>
                      </a:pPr>
                      <a:r>
                        <a:rPr lang="en-US" sz="2000" kern="100" dirty="0">
                          <a:effectLst/>
                          <a:latin typeface="+mn-lt"/>
                          <a:ea typeface="+mn-ea"/>
                        </a:rPr>
                        <a:t> </a:t>
                      </a:r>
                      <a:r>
                        <a:rPr lang="zh-CN" altLang="en-US" sz="20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蒋子仪</a:t>
                      </a:r>
                      <a:endParaRPr lang="zh-CN" sz="2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956560" algn="l"/>
                        </a:tabLst>
                      </a:pPr>
                      <a:r>
                        <a:rPr lang="zh-CN" altLang="en-US" sz="1400" kern="100" dirty="0">
                          <a:effectLst/>
                          <a:latin typeface="+mn-ea"/>
                          <a:ea typeface="+mn-ea"/>
                        </a:rPr>
                        <a:t>搜集百科图鉴的图片资料</a:t>
                      </a:r>
                      <a:r>
                        <a:rPr lang="en-US" altLang="zh-CN" sz="14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1400" kern="100" dirty="0">
                          <a:effectLst/>
                          <a:latin typeface="+mn-ea"/>
                          <a:ea typeface="+mn-ea"/>
                        </a:rPr>
                        <a:t>协助前端</a:t>
                      </a:r>
                      <a:r>
                        <a:rPr lang="en-US" altLang="zh-CN" sz="14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1400" kern="100" dirty="0">
                          <a:effectLst/>
                          <a:latin typeface="+mn-ea"/>
                          <a:ea typeface="+mn-ea"/>
                        </a:rPr>
                        <a:t>实现模拟抽卡界面</a:t>
                      </a:r>
                      <a:r>
                        <a:rPr lang="en-US" altLang="zh-CN" sz="14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1400" kern="100" dirty="0">
                          <a:effectLst/>
                          <a:latin typeface="+mn-ea"/>
                          <a:ea typeface="+mn-ea"/>
                        </a:rPr>
                        <a:t>功能测试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4454216"/>
                  </a:ext>
                </a:extLst>
              </a:tr>
              <a:tr h="412511">
                <a:tc>
                  <a:txBody>
                    <a:bodyPr/>
                    <a:lstStyle/>
                    <a:p>
                      <a:pPr algn="ctr">
                        <a:tabLst>
                          <a:tab pos="2956560" algn="l"/>
                        </a:tabLst>
                      </a:pPr>
                      <a:r>
                        <a:rPr lang="zh-CN" altLang="en-US" sz="20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陈经纬</a:t>
                      </a:r>
                      <a:endParaRPr lang="zh-CN" sz="20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956560" algn="l"/>
                        </a:tabLst>
                      </a:pPr>
                      <a:r>
                        <a:rPr lang="zh-CN" altLang="en-US" sz="1400" kern="100" dirty="0">
                          <a:effectLst/>
                          <a:latin typeface="+mn-ea"/>
                          <a:ea typeface="+mn-ea"/>
                        </a:rPr>
                        <a:t>搜集百科图鉴</a:t>
                      </a:r>
                      <a:r>
                        <a:rPr lang="en-US" altLang="zh-CN" sz="14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1400" kern="100" dirty="0">
                          <a:effectLst/>
                          <a:latin typeface="+mn-ea"/>
                          <a:ea typeface="+mn-ea"/>
                        </a:rPr>
                        <a:t>资讯的数据</a:t>
                      </a:r>
                      <a:r>
                        <a:rPr lang="en-US" altLang="zh-CN" sz="140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zh-CN" altLang="en-US" sz="1400" kern="100" dirty="0">
                          <a:effectLst/>
                          <a:latin typeface="+mn-ea"/>
                          <a:ea typeface="+mn-ea"/>
                        </a:rPr>
                        <a:t>协助图鉴后端。完成游戏资讯界面</a:t>
                      </a:r>
                      <a:r>
                        <a:rPr lang="en-US" altLang="zh-CN" sz="14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1400" kern="100" dirty="0">
                          <a:effectLst/>
                          <a:latin typeface="+mn-ea"/>
                          <a:ea typeface="+mn-ea"/>
                        </a:rPr>
                        <a:t>功能测试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5089651"/>
                  </a:ext>
                </a:extLst>
              </a:tr>
              <a:tr h="412511">
                <a:tc>
                  <a:txBody>
                    <a:bodyPr/>
                    <a:lstStyle/>
                    <a:p>
                      <a:pPr algn="ctr">
                        <a:tabLst>
                          <a:tab pos="2956560" algn="l"/>
                        </a:tabLst>
                      </a:pPr>
                      <a:r>
                        <a:rPr lang="en-US" sz="2000" kern="100" dirty="0">
                          <a:effectLst/>
                          <a:latin typeface="+mn-lt"/>
                        </a:rPr>
                        <a:t> </a:t>
                      </a:r>
                      <a:r>
                        <a:rPr lang="zh-CN" altLang="en-US" sz="20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苏建锐</a:t>
                      </a:r>
                      <a:endParaRPr lang="zh-CN" sz="20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956560" algn="l"/>
                        </a:tabLst>
                      </a:pP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前端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UI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选择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各页面模板设计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功能代码整合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协助后端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1400" kern="100" dirty="0">
                          <a:effectLst/>
                          <a:latin typeface="+mn-ea"/>
                          <a:ea typeface="+mn-ea"/>
                        </a:rPr>
                        <a:t> 功能测试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7740173"/>
                  </a:ext>
                </a:extLst>
              </a:tr>
              <a:tr h="412511">
                <a:tc>
                  <a:txBody>
                    <a:bodyPr/>
                    <a:lstStyle/>
                    <a:p>
                      <a:pPr algn="ctr">
                        <a:tabLst>
                          <a:tab pos="2956560" algn="l"/>
                        </a:tabLst>
                      </a:pPr>
                      <a:r>
                        <a:rPr lang="en-US" sz="2000" kern="100" dirty="0">
                          <a:effectLst/>
                          <a:latin typeface="+mn-lt"/>
                        </a:rPr>
                        <a:t> </a:t>
                      </a:r>
                      <a:r>
                        <a:rPr lang="zh-CN" altLang="en-US" sz="20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潘义</a:t>
                      </a:r>
                      <a:endParaRPr lang="zh-CN" sz="20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956560" algn="l"/>
                        </a:tabLst>
                      </a:pP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数据库结构设计，设计模板，功能测试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1453794"/>
                  </a:ext>
                </a:extLst>
              </a:tr>
              <a:tr h="412511">
                <a:tc>
                  <a:txBody>
                    <a:bodyPr/>
                    <a:lstStyle/>
                    <a:p>
                      <a:pPr algn="ctr">
                        <a:tabLst>
                          <a:tab pos="2956560" algn="l"/>
                        </a:tabLst>
                      </a:pPr>
                      <a:r>
                        <a:rPr lang="en-US" sz="2000" kern="100" dirty="0">
                          <a:effectLst/>
                          <a:latin typeface="+mn-lt"/>
                        </a:rPr>
                        <a:t> </a:t>
                      </a:r>
                      <a:r>
                        <a:rPr lang="zh-CN" altLang="en-US" sz="20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张培洋</a:t>
                      </a:r>
                      <a:endParaRPr lang="zh-CN" sz="20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956560" algn="l"/>
                        </a:tabLst>
                      </a:pPr>
                      <a:r>
                        <a:rPr lang="zh-CN" altLang="en-US" sz="1400" kern="100" dirty="0">
                          <a:effectLst/>
                          <a:latin typeface="+mn-ea"/>
                          <a:ea typeface="+mn-ea"/>
                        </a:rPr>
                        <a:t>搜集游戏数据资料，实现武器升级消耗计算器与角色升级养成计算器算法与界面，功能测试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6481115"/>
                  </a:ext>
                </a:extLst>
              </a:tr>
              <a:tr h="412511">
                <a:tc>
                  <a:txBody>
                    <a:bodyPr/>
                    <a:lstStyle/>
                    <a:p>
                      <a:pPr algn="ctr">
                        <a:tabLst>
                          <a:tab pos="2956560" algn="l"/>
                        </a:tabLst>
                      </a:pPr>
                      <a:r>
                        <a:rPr lang="zh-CN" altLang="en-US" sz="2000" kern="1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姜睿宇</a:t>
                      </a:r>
                      <a:endParaRPr lang="zh-CN" sz="20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956560" algn="l"/>
                        </a:tabLst>
                      </a:pPr>
                      <a:r>
                        <a:rPr lang="zh-CN" alt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后端设计：注册登录，评论区，上传下载的后端；日历，查询检索，分享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1252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2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A797BB-CA37-4BD1-8BBE-4662BE1930F7}"/>
              </a:ext>
            </a:extLst>
          </p:cNvPr>
          <p:cNvSpPr/>
          <p:nvPr/>
        </p:nvSpPr>
        <p:spPr>
          <a:xfrm>
            <a:off x="4231373" y="2828835"/>
            <a:ext cx="372925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88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schemeClr val="bg1"/>
                    </a:gs>
                    <a:gs pos="27000">
                      <a:schemeClr val="bg1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schemeClr val="bg1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Q</a:t>
            </a:r>
            <a:r>
              <a:rPr lang="zh-CN" altLang="en-US" sz="88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schemeClr val="bg1"/>
                    </a:gs>
                    <a:gs pos="27000">
                      <a:schemeClr val="bg1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schemeClr val="bg1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＆</a:t>
            </a:r>
            <a:r>
              <a:rPr lang="en-US" altLang="zh-CN" sz="88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schemeClr val="bg1"/>
                    </a:gs>
                    <a:gs pos="27000">
                      <a:schemeClr val="bg1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schemeClr val="bg1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A</a:t>
            </a:r>
            <a:endParaRPr lang="zh-CN" altLang="en-US" sz="8800" b="1" spc="600" dirty="0">
              <a:gradFill>
                <a:gsLst>
                  <a:gs pos="0">
                    <a:schemeClr val="accent2">
                      <a:lumMod val="20000"/>
                      <a:lumOff val="80000"/>
                    </a:schemeClr>
                  </a:gs>
                  <a:gs pos="58000">
                    <a:schemeClr val="bg1"/>
                  </a:gs>
                  <a:gs pos="27000">
                    <a:schemeClr val="bg1"/>
                  </a:gs>
                  <a:gs pos="73000">
                    <a:schemeClr val="accent2">
                      <a:lumMod val="20000"/>
                      <a:lumOff val="80000"/>
                    </a:schemeClr>
                  </a:gs>
                  <a:gs pos="89000">
                    <a:schemeClr val="bg1"/>
                  </a:gs>
                </a:gsLst>
                <a:lin ang="2700000" scaled="0"/>
              </a:gradFill>
              <a:effectLst>
                <a:outerShdw blurRad="215900" dist="190500" dir="2700000" algn="tl">
                  <a:srgbClr val="000000">
                    <a:alpha val="30000"/>
                  </a:srgbClr>
                </a:outerShdw>
              </a:effectLst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5178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0042A3-B163-4742-ADF2-C554062B0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5" t="1911" r="1655" b="19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9D908CB-FC85-4FEA-BBD5-F2EECCFE67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31">
                  <a:alpha val="48000"/>
                </a:srgbClr>
              </a:gs>
              <a:gs pos="97000">
                <a:srgbClr val="080E31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953DC91-26C4-49C5-94F6-BD210D11263F}"/>
              </a:ext>
            </a:extLst>
          </p:cNvPr>
          <p:cNvCxnSpPr/>
          <p:nvPr/>
        </p:nvCxnSpPr>
        <p:spPr>
          <a:xfrm>
            <a:off x="1447800" y="4185466"/>
            <a:ext cx="50165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0E308E3-6F12-4405-95C8-73AF568BDA84}"/>
              </a:ext>
            </a:extLst>
          </p:cNvPr>
          <p:cNvCxnSpPr/>
          <p:nvPr/>
        </p:nvCxnSpPr>
        <p:spPr>
          <a:xfrm>
            <a:off x="4511675" y="4657981"/>
            <a:ext cx="50165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F38311-BBB5-4E5E-A7F2-CFEFED28CBC9}"/>
              </a:ext>
            </a:extLst>
          </p:cNvPr>
          <p:cNvCxnSpPr/>
          <p:nvPr/>
        </p:nvCxnSpPr>
        <p:spPr>
          <a:xfrm>
            <a:off x="-1962152" y="4928440"/>
            <a:ext cx="50165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平行四边形 29">
            <a:extLst>
              <a:ext uri="{FF2B5EF4-FFF2-40B4-BE49-F238E27FC236}">
                <a16:creationId xmlns:a16="http://schemas.microsoft.com/office/drawing/2014/main" id="{B1F200F3-38C0-4FE9-8CDB-0655DCF983ED}"/>
              </a:ext>
            </a:extLst>
          </p:cNvPr>
          <p:cNvSpPr/>
          <p:nvPr/>
        </p:nvSpPr>
        <p:spPr>
          <a:xfrm>
            <a:off x="-5490255" y="1390956"/>
            <a:ext cx="9402762" cy="468007"/>
          </a:xfrm>
          <a:prstGeom prst="parallelogram">
            <a:avLst>
              <a:gd name="adj" fmla="val 44612"/>
            </a:avLst>
          </a:prstGeom>
          <a:gradFill flip="none" rotWithShape="1">
            <a:gsLst>
              <a:gs pos="36000">
                <a:schemeClr val="accent2">
                  <a:alpha val="0"/>
                </a:schemeClr>
              </a:gs>
              <a:gs pos="0">
                <a:schemeClr val="accent2">
                  <a:alpha val="2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276AF867-6BD1-4C6E-83BA-FF1372B32AAE}"/>
              </a:ext>
            </a:extLst>
          </p:cNvPr>
          <p:cNvSpPr/>
          <p:nvPr/>
        </p:nvSpPr>
        <p:spPr>
          <a:xfrm>
            <a:off x="3912507" y="4999037"/>
            <a:ext cx="9402762" cy="468007"/>
          </a:xfrm>
          <a:prstGeom prst="parallelogram">
            <a:avLst>
              <a:gd name="adj" fmla="val 44612"/>
            </a:avLst>
          </a:prstGeom>
          <a:gradFill flip="none" rotWithShape="1">
            <a:gsLst>
              <a:gs pos="36000">
                <a:schemeClr val="accent2">
                  <a:alpha val="0"/>
                </a:schemeClr>
              </a:gs>
              <a:gs pos="0">
                <a:schemeClr val="accent2">
                  <a:alpha val="2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1570721-AE26-4A01-B276-326696174D82}"/>
              </a:ext>
            </a:extLst>
          </p:cNvPr>
          <p:cNvCxnSpPr/>
          <p:nvPr/>
        </p:nvCxnSpPr>
        <p:spPr>
          <a:xfrm>
            <a:off x="7855857" y="5553579"/>
            <a:ext cx="50165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52282F6-C77C-4987-BF64-BC510B2A2522}"/>
              </a:ext>
            </a:extLst>
          </p:cNvPr>
          <p:cNvCxnSpPr/>
          <p:nvPr/>
        </p:nvCxnSpPr>
        <p:spPr>
          <a:xfrm>
            <a:off x="-1388497" y="1268593"/>
            <a:ext cx="50165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3112F79F-7738-4731-A5C8-1896D3FF09A4}"/>
              </a:ext>
            </a:extLst>
          </p:cNvPr>
          <p:cNvGrpSpPr/>
          <p:nvPr/>
        </p:nvGrpSpPr>
        <p:grpSpPr>
          <a:xfrm>
            <a:off x="1697185" y="1652362"/>
            <a:ext cx="7830990" cy="3164249"/>
            <a:chOff x="2231306" y="1998691"/>
            <a:chExt cx="7830990" cy="3164249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C09A14F-D576-430E-B37F-6E1A6F6E58D4}"/>
                </a:ext>
              </a:extLst>
            </p:cNvPr>
            <p:cNvSpPr/>
            <p:nvPr/>
          </p:nvSpPr>
          <p:spPr>
            <a:xfrm>
              <a:off x="2231306" y="1998691"/>
              <a:ext cx="7830990" cy="31547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9900" b="1" i="1" spc="600" dirty="0">
                  <a:ln>
                    <a:gradFill>
                      <a:gsLst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</a:ln>
                  <a:noFill/>
                  <a:effectLst>
                    <a:outerShdw blurRad="215900" dist="190500" dir="2700000" algn="tl">
                      <a:srgbClr val="000000">
                        <a:alpha val="30000"/>
                      </a:srgbClr>
                    </a:outerShdw>
                  </a:effectLst>
                  <a:latin typeface="阿里巴巴普惠体 R" panose="00020600040101010101" pitchFamily="18" charset="-122"/>
                  <a:ea typeface="阿里巴巴普惠体 R" panose="00020600040101010101" pitchFamily="18" charset="-122"/>
                  <a:sym typeface="+mn-ea"/>
                </a:rPr>
                <a:t>T</a:t>
              </a:r>
              <a:r>
                <a:rPr lang="en-US" altLang="zh-CN" sz="13800" b="1" i="1" spc="600" dirty="0">
                  <a:ln>
                    <a:gradFill>
                      <a:gsLst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</a:ln>
                  <a:noFill/>
                  <a:effectLst>
                    <a:outerShdw blurRad="215900" dist="190500" dir="2700000" algn="tl">
                      <a:srgbClr val="000000">
                        <a:alpha val="30000"/>
                      </a:srgbClr>
                    </a:outerShdw>
                  </a:effectLst>
                  <a:latin typeface="阿里巴巴普惠体 R" panose="00020600040101010101" pitchFamily="18" charset="-122"/>
                  <a:ea typeface="阿里巴巴普惠体 R" panose="00020600040101010101" pitchFamily="18" charset="-122"/>
                  <a:sym typeface="+mn-ea"/>
                </a:rPr>
                <a:t>HANK</a:t>
              </a:r>
              <a:endParaRPr lang="zh-CN" altLang="en-US" sz="13800" b="1" i="1" spc="600" dirty="0">
                <a:ln>
                  <a:gradFill>
                    <a:gsLst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noFill/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4CE4E3B-9D7C-4145-B3F7-3C74752C39D6}"/>
                </a:ext>
              </a:extLst>
            </p:cNvPr>
            <p:cNvSpPr/>
            <p:nvPr/>
          </p:nvSpPr>
          <p:spPr>
            <a:xfrm>
              <a:off x="2231306" y="2008230"/>
              <a:ext cx="7677102" cy="31547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9900" b="1" i="1" spc="600" dirty="0">
                  <a:gradFill>
                    <a:gsLst>
                      <a:gs pos="0">
                        <a:srgbClr val="A1F1E7"/>
                      </a:gs>
                      <a:gs pos="58000">
                        <a:prstClr val="white"/>
                      </a:gs>
                      <a:gs pos="27000">
                        <a:prstClr val="white"/>
                      </a:gs>
                      <a:gs pos="73000">
                        <a:srgbClr val="C0F6F0"/>
                      </a:gs>
                      <a:gs pos="89000">
                        <a:prstClr val="white"/>
                      </a:gs>
                    </a:gsLst>
                    <a:lin ang="2700000" scaled="0"/>
                  </a:gradFill>
                  <a:effectLst>
                    <a:outerShdw blurRad="215900" dist="190500" dir="2700000" algn="tl">
                      <a:srgbClr val="000000">
                        <a:alpha val="30000"/>
                      </a:srgbClr>
                    </a:outerShdw>
                  </a:effectLst>
                  <a:latin typeface="阿里巴巴普惠体 R" panose="00020600040101010101" pitchFamily="18" charset="-122"/>
                  <a:ea typeface="阿里巴巴普惠体 R" panose="00020600040101010101" pitchFamily="18" charset="-122"/>
                  <a:sym typeface="+mn-ea"/>
                </a:rPr>
                <a:t>T</a:t>
              </a:r>
              <a:r>
                <a:rPr lang="en-US" altLang="zh-CN" sz="13800" b="1" i="1" spc="600" dirty="0">
                  <a:gradFill>
                    <a:gsLst>
                      <a:gs pos="0">
                        <a:srgbClr val="A1F1E7"/>
                      </a:gs>
                      <a:gs pos="58000">
                        <a:prstClr val="white"/>
                      </a:gs>
                      <a:gs pos="27000">
                        <a:prstClr val="white"/>
                      </a:gs>
                      <a:gs pos="73000">
                        <a:srgbClr val="C0F6F0"/>
                      </a:gs>
                      <a:gs pos="89000">
                        <a:prstClr val="white"/>
                      </a:gs>
                    </a:gsLst>
                    <a:lin ang="2700000" scaled="0"/>
                  </a:gradFill>
                  <a:effectLst>
                    <a:outerShdw blurRad="215900" dist="190500" dir="2700000" algn="tl">
                      <a:srgbClr val="000000">
                        <a:alpha val="30000"/>
                      </a:srgbClr>
                    </a:outerShdw>
                  </a:effectLst>
                  <a:latin typeface="阿里巴巴普惠体 R" panose="00020600040101010101" pitchFamily="18" charset="-122"/>
                  <a:ea typeface="阿里巴巴普惠体 R" panose="00020600040101010101" pitchFamily="18" charset="-122"/>
                  <a:sym typeface="+mn-ea"/>
                </a:rPr>
                <a:t>HANK</a:t>
              </a:r>
              <a:endParaRPr lang="zh-CN" altLang="en-US" sz="13800" b="1" i="1" spc="600" dirty="0">
                <a:gradFill>
                  <a:gsLst>
                    <a:gs pos="0">
                      <a:srgbClr val="A1F1E7"/>
                    </a:gs>
                    <a:gs pos="58000">
                      <a:prstClr val="white"/>
                    </a:gs>
                    <a:gs pos="27000">
                      <a:prstClr val="white"/>
                    </a:gs>
                    <a:gs pos="73000">
                      <a:srgbClr val="C0F6F0"/>
                    </a:gs>
                    <a:gs pos="89000">
                      <a:prstClr val="white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DC55E542-2209-405A-806E-D986B2486594}"/>
              </a:ext>
            </a:extLst>
          </p:cNvPr>
          <p:cNvSpPr/>
          <p:nvPr/>
        </p:nvSpPr>
        <p:spPr>
          <a:xfrm>
            <a:off x="3912229" y="1620294"/>
            <a:ext cx="9402762" cy="468007"/>
          </a:xfrm>
          <a:prstGeom prst="parallelogram">
            <a:avLst>
              <a:gd name="adj" fmla="val 44612"/>
            </a:avLst>
          </a:prstGeom>
          <a:gradFill flip="none" rotWithShape="1">
            <a:gsLst>
              <a:gs pos="36000">
                <a:schemeClr val="accent2">
                  <a:alpha val="0"/>
                </a:schemeClr>
              </a:gs>
              <a:gs pos="0">
                <a:schemeClr val="accent2">
                  <a:alpha val="2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CC6DE0-6322-419F-ABF9-EF40D4E1734C}"/>
              </a:ext>
            </a:extLst>
          </p:cNvPr>
          <p:cNvSpPr/>
          <p:nvPr/>
        </p:nvSpPr>
        <p:spPr>
          <a:xfrm>
            <a:off x="4220361" y="2303202"/>
            <a:ext cx="6399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i="1" dirty="0">
                <a:gradFill flip="none" rotWithShape="1">
                  <a:gsLst>
                    <a:gs pos="0">
                      <a:schemeClr val="bg1"/>
                    </a:gs>
                    <a:gs pos="82000">
                      <a:schemeClr val="accent2">
                        <a:lumMod val="40000"/>
                        <a:lumOff val="60000"/>
                        <a:alpha val="6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YOU FOR WATCHING</a:t>
            </a:r>
          </a:p>
        </p:txBody>
      </p:sp>
    </p:spTree>
    <p:extLst>
      <p:ext uri="{BB962C8B-B14F-4D97-AF65-F5344CB8AC3E}">
        <p14:creationId xmlns:p14="http://schemas.microsoft.com/office/powerpoint/2010/main" val="6179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平行四边形 99">
            <a:extLst>
              <a:ext uri="{FF2B5EF4-FFF2-40B4-BE49-F238E27FC236}">
                <a16:creationId xmlns:a16="http://schemas.microsoft.com/office/drawing/2014/main" id="{7FF79B4E-4E0B-4F18-A1AA-604EC63D6091}"/>
              </a:ext>
            </a:extLst>
          </p:cNvPr>
          <p:cNvSpPr/>
          <p:nvPr/>
        </p:nvSpPr>
        <p:spPr>
          <a:xfrm>
            <a:off x="529507" y="1586901"/>
            <a:ext cx="8143914" cy="2737655"/>
          </a:xfrm>
          <a:prstGeom prst="parallelogram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Our application has a more concise UI</a:t>
            </a:r>
            <a:r>
              <a:rPr lang="zh-CN" altLang="en-US" sz="2800" dirty="0">
                <a:solidFill>
                  <a:schemeClr val="bg1"/>
                </a:solidFill>
              </a:rPr>
              <a:t>，</a:t>
            </a:r>
            <a:r>
              <a:rPr lang="en-US" altLang="zh-CN" sz="2800" dirty="0">
                <a:solidFill>
                  <a:schemeClr val="bg1"/>
                </a:solidFill>
              </a:rPr>
              <a:t>And there are no similar open source projects on the Internet</a:t>
            </a:r>
            <a:br>
              <a:rPr lang="en-US" altLang="zh-CN" sz="2400" dirty="0"/>
            </a:br>
            <a:endParaRPr lang="en-US" altLang="zh-CN" sz="2400" dirty="0"/>
          </a:p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1" name="平行四边形 100">
            <a:extLst>
              <a:ext uri="{FF2B5EF4-FFF2-40B4-BE49-F238E27FC236}">
                <a16:creationId xmlns:a16="http://schemas.microsoft.com/office/drawing/2014/main" id="{56C0FE2F-B009-40E6-8E92-F87994F9F540}"/>
              </a:ext>
            </a:extLst>
          </p:cNvPr>
          <p:cNvSpPr/>
          <p:nvPr/>
        </p:nvSpPr>
        <p:spPr>
          <a:xfrm>
            <a:off x="5968693" y="1841351"/>
            <a:ext cx="4540021" cy="1791475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accent1">
                    <a:alpha val="60000"/>
                  </a:schemeClr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68" name="Shape 2023">
            <a:extLst>
              <a:ext uri="{FF2B5EF4-FFF2-40B4-BE49-F238E27FC236}">
                <a16:creationId xmlns:a16="http://schemas.microsoft.com/office/drawing/2014/main" id="{44E7CFD0-CB71-4316-99E4-0CAB832227CC}"/>
              </a:ext>
            </a:extLst>
          </p:cNvPr>
          <p:cNvSpPr/>
          <p:nvPr/>
        </p:nvSpPr>
        <p:spPr>
          <a:xfrm>
            <a:off x="6483432" y="2482009"/>
            <a:ext cx="3793359" cy="28873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endParaRPr lang="zh-CN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01F7EE0-4D8B-4B24-8A80-38D030D6F3D6}"/>
              </a:ext>
            </a:extLst>
          </p:cNvPr>
          <p:cNvCxnSpPr>
            <a:cxnSpLocks/>
          </p:cNvCxnSpPr>
          <p:nvPr/>
        </p:nvCxnSpPr>
        <p:spPr>
          <a:xfrm>
            <a:off x="1216241" y="1068363"/>
            <a:ext cx="6818050" cy="0"/>
          </a:xfrm>
          <a:prstGeom prst="line">
            <a:avLst/>
          </a:prstGeom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: 空心 17">
            <a:extLst>
              <a:ext uri="{FF2B5EF4-FFF2-40B4-BE49-F238E27FC236}">
                <a16:creationId xmlns:a16="http://schemas.microsoft.com/office/drawing/2014/main" id="{4D7AE3A2-58E3-448A-946E-280844BAC79E}"/>
              </a:ext>
            </a:extLst>
          </p:cNvPr>
          <p:cNvSpPr/>
          <p:nvPr/>
        </p:nvSpPr>
        <p:spPr>
          <a:xfrm>
            <a:off x="116114" y="-2550886"/>
            <a:ext cx="11959772" cy="11959772"/>
          </a:xfrm>
          <a:prstGeom prst="donut">
            <a:avLst>
              <a:gd name="adj" fmla="val 1483"/>
            </a:avLst>
          </a:prstGeom>
          <a:gradFill>
            <a:gsLst>
              <a:gs pos="62000">
                <a:schemeClr val="accent1"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9000000" scaled="0"/>
          </a:gradFill>
          <a:ln w="6350" cap="flat" cmpd="sng" algn="ctr">
            <a:gradFill>
              <a:gsLst>
                <a:gs pos="100000">
                  <a:schemeClr val="accent2"/>
                </a:gs>
                <a:gs pos="58000">
                  <a:schemeClr val="accent2">
                    <a:alpha val="0"/>
                  </a:schemeClr>
                </a:gs>
              </a:gsLst>
              <a:lin ang="8400000" scaled="0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9" name="圆: 空心 118">
            <a:extLst>
              <a:ext uri="{FF2B5EF4-FFF2-40B4-BE49-F238E27FC236}">
                <a16:creationId xmlns:a16="http://schemas.microsoft.com/office/drawing/2014/main" id="{235A4526-5DCC-459A-B766-F3F90BADDAC1}"/>
              </a:ext>
            </a:extLst>
          </p:cNvPr>
          <p:cNvSpPr/>
          <p:nvPr/>
        </p:nvSpPr>
        <p:spPr>
          <a:xfrm rot="10800000">
            <a:off x="116114" y="-2550886"/>
            <a:ext cx="11959772" cy="11959772"/>
          </a:xfrm>
          <a:prstGeom prst="donut">
            <a:avLst>
              <a:gd name="adj" fmla="val 1483"/>
            </a:avLst>
          </a:prstGeom>
          <a:gradFill>
            <a:gsLst>
              <a:gs pos="62000">
                <a:schemeClr val="accent1"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9000000" scaled="0"/>
          </a:gradFill>
          <a:ln w="6350" cap="flat" cmpd="sng" algn="ctr">
            <a:gradFill>
              <a:gsLst>
                <a:gs pos="100000">
                  <a:schemeClr val="accent2"/>
                </a:gs>
                <a:gs pos="58000">
                  <a:schemeClr val="accent2">
                    <a:alpha val="0"/>
                  </a:schemeClr>
                </a:gs>
              </a:gsLst>
              <a:lin ang="8400000" scaled="0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3" name="平行四边形 102">
            <a:extLst>
              <a:ext uri="{FF2B5EF4-FFF2-40B4-BE49-F238E27FC236}">
                <a16:creationId xmlns:a16="http://schemas.microsoft.com/office/drawing/2014/main" id="{75862068-9C12-40C9-9772-391EB2C7A86C}"/>
              </a:ext>
            </a:extLst>
          </p:cNvPr>
          <p:cNvSpPr/>
          <p:nvPr/>
        </p:nvSpPr>
        <p:spPr>
          <a:xfrm>
            <a:off x="947469" y="3701909"/>
            <a:ext cx="8911361" cy="1284459"/>
          </a:xfrm>
          <a:prstGeom prst="parallelogram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我们的网站拥有更简洁的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UI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，方便交互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  <a:p>
            <a:pPr marR="0" lvl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  <a:p>
            <a:pPr marR="0" lvl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并且互联网上没有类似的开源项目，可以保证一定的原创性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104" name="平行四边形 103">
            <a:extLst>
              <a:ext uri="{FF2B5EF4-FFF2-40B4-BE49-F238E27FC236}">
                <a16:creationId xmlns:a16="http://schemas.microsoft.com/office/drawing/2014/main" id="{D7C1B7CD-9EA2-4196-AE36-A1FA680B7C05}"/>
              </a:ext>
            </a:extLst>
          </p:cNvPr>
          <p:cNvSpPr/>
          <p:nvPr/>
        </p:nvSpPr>
        <p:spPr>
          <a:xfrm>
            <a:off x="4454366" y="3846208"/>
            <a:ext cx="4540021" cy="2115691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accent1">
                    <a:alpha val="60000"/>
                  </a:schemeClr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76" name="Shape 2023">
            <a:extLst>
              <a:ext uri="{FF2B5EF4-FFF2-40B4-BE49-F238E27FC236}">
                <a16:creationId xmlns:a16="http://schemas.microsoft.com/office/drawing/2014/main" id="{22A7AB35-3C8E-45FD-8562-3CAD069C2AF1}"/>
              </a:ext>
            </a:extLst>
          </p:cNvPr>
          <p:cNvSpPr/>
          <p:nvPr/>
        </p:nvSpPr>
        <p:spPr>
          <a:xfrm>
            <a:off x="6479093" y="4614295"/>
            <a:ext cx="3630354" cy="28975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endParaRPr lang="zh-CN" altLang="en-US" sz="1400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F7797C0D-0CC6-44E6-8F0A-94C03FECD0C8}"/>
              </a:ext>
            </a:extLst>
          </p:cNvPr>
          <p:cNvCxnSpPr>
            <a:cxnSpLocks/>
          </p:cNvCxnSpPr>
          <p:nvPr/>
        </p:nvCxnSpPr>
        <p:spPr>
          <a:xfrm>
            <a:off x="4895360" y="3625728"/>
            <a:ext cx="2352583" cy="0"/>
          </a:xfrm>
          <a:prstGeom prst="line">
            <a:avLst/>
          </a:prstGeom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图形 21">
            <a:extLst>
              <a:ext uri="{FF2B5EF4-FFF2-40B4-BE49-F238E27FC236}">
                <a16:creationId xmlns:a16="http://schemas.microsoft.com/office/drawing/2014/main" id="{DC2E32FB-5DB0-4C77-9379-A7F7B8529832}"/>
              </a:ext>
            </a:extLst>
          </p:cNvPr>
          <p:cNvGrpSpPr/>
          <p:nvPr/>
        </p:nvGrpSpPr>
        <p:grpSpPr>
          <a:xfrm>
            <a:off x="8569235" y="1597408"/>
            <a:ext cx="1905000" cy="1905000"/>
            <a:chOff x="7016832" y="2476500"/>
            <a:chExt cx="1905000" cy="1905000"/>
          </a:xfr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CC5BC474-2C2D-4702-AE3A-744C0326FB95}"/>
                </a:ext>
              </a:extLst>
            </p:cNvPr>
            <p:cNvSpPr/>
            <p:nvPr/>
          </p:nvSpPr>
          <p:spPr>
            <a:xfrm>
              <a:off x="7788357" y="3107055"/>
              <a:ext cx="364629" cy="364629"/>
            </a:xfrm>
            <a:custGeom>
              <a:avLst/>
              <a:gdLst>
                <a:gd name="connsiteX0" fmla="*/ 182880 w 364628"/>
                <a:gd name="connsiteY0" fmla="*/ 365760 h 364628"/>
                <a:gd name="connsiteX1" fmla="*/ 0 w 364628"/>
                <a:gd name="connsiteY1" fmla="*/ 182880 h 364628"/>
                <a:gd name="connsiteX2" fmla="*/ 182880 w 364628"/>
                <a:gd name="connsiteY2" fmla="*/ 0 h 364628"/>
                <a:gd name="connsiteX3" fmla="*/ 365760 w 364628"/>
                <a:gd name="connsiteY3" fmla="*/ 182880 h 364628"/>
                <a:gd name="connsiteX4" fmla="*/ 182880 w 364628"/>
                <a:gd name="connsiteY4" fmla="*/ 365760 h 364628"/>
                <a:gd name="connsiteX5" fmla="*/ 182880 w 364628"/>
                <a:gd name="connsiteY5" fmla="*/ 38100 h 364628"/>
                <a:gd name="connsiteX6" fmla="*/ 38100 w 364628"/>
                <a:gd name="connsiteY6" fmla="*/ 182880 h 364628"/>
                <a:gd name="connsiteX7" fmla="*/ 182880 w 364628"/>
                <a:gd name="connsiteY7" fmla="*/ 327660 h 364628"/>
                <a:gd name="connsiteX8" fmla="*/ 327660 w 364628"/>
                <a:gd name="connsiteY8" fmla="*/ 182880 h 364628"/>
                <a:gd name="connsiteX9" fmla="*/ 182880 w 364628"/>
                <a:gd name="connsiteY9" fmla="*/ 38100 h 364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628" h="364628">
                  <a:moveTo>
                    <a:pt x="182880" y="365760"/>
                  </a:moveTo>
                  <a:cubicBezTo>
                    <a:pt x="81915" y="365760"/>
                    <a:pt x="0" y="283845"/>
                    <a:pt x="0" y="182880"/>
                  </a:cubicBezTo>
                  <a:cubicBezTo>
                    <a:pt x="0" y="81915"/>
                    <a:pt x="81915" y="0"/>
                    <a:pt x="182880" y="0"/>
                  </a:cubicBezTo>
                  <a:cubicBezTo>
                    <a:pt x="283845" y="0"/>
                    <a:pt x="365760" y="81915"/>
                    <a:pt x="365760" y="182880"/>
                  </a:cubicBezTo>
                  <a:cubicBezTo>
                    <a:pt x="365760" y="283845"/>
                    <a:pt x="283845" y="365760"/>
                    <a:pt x="182880" y="365760"/>
                  </a:cubicBezTo>
                  <a:close/>
                  <a:moveTo>
                    <a:pt x="182880" y="38100"/>
                  </a:moveTo>
                  <a:cubicBezTo>
                    <a:pt x="102870" y="38100"/>
                    <a:pt x="38100" y="102870"/>
                    <a:pt x="38100" y="182880"/>
                  </a:cubicBezTo>
                  <a:cubicBezTo>
                    <a:pt x="38100" y="262890"/>
                    <a:pt x="102870" y="327660"/>
                    <a:pt x="182880" y="327660"/>
                  </a:cubicBezTo>
                  <a:cubicBezTo>
                    <a:pt x="262890" y="327660"/>
                    <a:pt x="327660" y="262890"/>
                    <a:pt x="327660" y="182880"/>
                  </a:cubicBezTo>
                  <a:cubicBezTo>
                    <a:pt x="327660" y="102870"/>
                    <a:pt x="262890" y="38100"/>
                    <a:pt x="182880" y="381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D288B1A5-8061-4F8D-88AD-E84D46C727BB}"/>
                </a:ext>
              </a:extLst>
            </p:cNvPr>
            <p:cNvSpPr/>
            <p:nvPr/>
          </p:nvSpPr>
          <p:spPr>
            <a:xfrm>
              <a:off x="7209392" y="2886562"/>
              <a:ext cx="779487" cy="1307827"/>
            </a:xfrm>
            <a:custGeom>
              <a:avLst/>
              <a:gdLst>
                <a:gd name="connsiteX0" fmla="*/ 761845 w 779487"/>
                <a:gd name="connsiteY0" fmla="*/ 1308248 h 1307827"/>
                <a:gd name="connsiteX1" fmla="*/ 742795 w 779487"/>
                <a:gd name="connsiteY1" fmla="*/ 1289198 h 1307827"/>
                <a:gd name="connsiteX2" fmla="*/ 742795 w 779487"/>
                <a:gd name="connsiteY2" fmla="*/ 567203 h 1307827"/>
                <a:gd name="connsiteX3" fmla="*/ 761845 w 779487"/>
                <a:gd name="connsiteY3" fmla="*/ 548153 h 1307827"/>
                <a:gd name="connsiteX4" fmla="*/ 780895 w 779487"/>
                <a:gd name="connsiteY4" fmla="*/ 567203 h 1307827"/>
                <a:gd name="connsiteX5" fmla="*/ 780895 w 779487"/>
                <a:gd name="connsiteY5" fmla="*/ 1287293 h 1307827"/>
                <a:gd name="connsiteX6" fmla="*/ 761845 w 779487"/>
                <a:gd name="connsiteY6" fmla="*/ 1308248 h 1307827"/>
                <a:gd name="connsiteX7" fmla="*/ 403705 w 779487"/>
                <a:gd name="connsiteY7" fmla="*/ 671978 h 1307827"/>
                <a:gd name="connsiteX8" fmla="*/ 390370 w 779487"/>
                <a:gd name="connsiteY8" fmla="*/ 666263 h 1307827"/>
                <a:gd name="connsiteX9" fmla="*/ 255115 w 779487"/>
                <a:gd name="connsiteY9" fmla="*/ 378608 h 1307827"/>
                <a:gd name="connsiteX10" fmla="*/ 390370 w 779487"/>
                <a:gd name="connsiteY10" fmla="*/ 125243 h 1307827"/>
                <a:gd name="connsiteX11" fmla="*/ 417040 w 779487"/>
                <a:gd name="connsiteY11" fmla="*/ 129053 h 1307827"/>
                <a:gd name="connsiteX12" fmla="*/ 413230 w 779487"/>
                <a:gd name="connsiteY12" fmla="*/ 155723 h 1307827"/>
                <a:gd name="connsiteX13" fmla="*/ 291310 w 779487"/>
                <a:gd name="connsiteY13" fmla="*/ 380513 h 1307827"/>
                <a:gd name="connsiteX14" fmla="*/ 415135 w 779487"/>
                <a:gd name="connsiteY14" fmla="*/ 639593 h 1307827"/>
                <a:gd name="connsiteX15" fmla="*/ 415135 w 779487"/>
                <a:gd name="connsiteY15" fmla="*/ 666263 h 1307827"/>
                <a:gd name="connsiteX16" fmla="*/ 403705 w 779487"/>
                <a:gd name="connsiteY16" fmla="*/ 671978 h 1307827"/>
                <a:gd name="connsiteX17" fmla="*/ 203680 w 779487"/>
                <a:gd name="connsiteY17" fmla="*/ 782468 h 1307827"/>
                <a:gd name="connsiteX18" fmla="*/ 190345 w 779487"/>
                <a:gd name="connsiteY18" fmla="*/ 776753 h 1307827"/>
                <a:gd name="connsiteX19" fmla="*/ 1750 w 779487"/>
                <a:gd name="connsiteY19" fmla="*/ 334793 h 1307827"/>
                <a:gd name="connsiteX20" fmla="*/ 192250 w 779487"/>
                <a:gd name="connsiteY20" fmla="*/ 3323 h 1307827"/>
                <a:gd name="connsiteX21" fmla="*/ 218920 w 779487"/>
                <a:gd name="connsiteY21" fmla="*/ 7133 h 1307827"/>
                <a:gd name="connsiteX22" fmla="*/ 215110 w 779487"/>
                <a:gd name="connsiteY22" fmla="*/ 33803 h 1307827"/>
                <a:gd name="connsiteX23" fmla="*/ 39850 w 779487"/>
                <a:gd name="connsiteY23" fmla="*/ 338603 h 1307827"/>
                <a:gd name="connsiteX24" fmla="*/ 217015 w 779487"/>
                <a:gd name="connsiteY24" fmla="*/ 750083 h 1307827"/>
                <a:gd name="connsiteX25" fmla="*/ 217015 w 779487"/>
                <a:gd name="connsiteY25" fmla="*/ 776753 h 1307827"/>
                <a:gd name="connsiteX26" fmla="*/ 203680 w 779487"/>
                <a:gd name="connsiteY26" fmla="*/ 782468 h 130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79487" h="1307827">
                  <a:moveTo>
                    <a:pt x="761845" y="1308248"/>
                  </a:moveTo>
                  <a:cubicBezTo>
                    <a:pt x="750415" y="1308248"/>
                    <a:pt x="742795" y="1300628"/>
                    <a:pt x="742795" y="1289198"/>
                  </a:cubicBezTo>
                  <a:lnTo>
                    <a:pt x="742795" y="567203"/>
                  </a:lnTo>
                  <a:cubicBezTo>
                    <a:pt x="742795" y="555773"/>
                    <a:pt x="750415" y="548153"/>
                    <a:pt x="761845" y="548153"/>
                  </a:cubicBezTo>
                  <a:cubicBezTo>
                    <a:pt x="773275" y="548153"/>
                    <a:pt x="780895" y="555773"/>
                    <a:pt x="780895" y="567203"/>
                  </a:cubicBezTo>
                  <a:lnTo>
                    <a:pt x="780895" y="1287293"/>
                  </a:lnTo>
                  <a:cubicBezTo>
                    <a:pt x="780895" y="1298723"/>
                    <a:pt x="771370" y="1308248"/>
                    <a:pt x="761845" y="1308248"/>
                  </a:cubicBezTo>
                  <a:close/>
                  <a:moveTo>
                    <a:pt x="403705" y="671978"/>
                  </a:moveTo>
                  <a:cubicBezTo>
                    <a:pt x="397990" y="671978"/>
                    <a:pt x="394180" y="670073"/>
                    <a:pt x="390370" y="666263"/>
                  </a:cubicBezTo>
                  <a:cubicBezTo>
                    <a:pt x="295120" y="574823"/>
                    <a:pt x="251305" y="477668"/>
                    <a:pt x="255115" y="378608"/>
                  </a:cubicBezTo>
                  <a:cubicBezTo>
                    <a:pt x="262735" y="228113"/>
                    <a:pt x="386560" y="129053"/>
                    <a:pt x="390370" y="125243"/>
                  </a:cubicBezTo>
                  <a:cubicBezTo>
                    <a:pt x="397990" y="119528"/>
                    <a:pt x="411325" y="119528"/>
                    <a:pt x="417040" y="129053"/>
                  </a:cubicBezTo>
                  <a:cubicBezTo>
                    <a:pt x="422755" y="136673"/>
                    <a:pt x="422755" y="150008"/>
                    <a:pt x="413230" y="155723"/>
                  </a:cubicBezTo>
                  <a:cubicBezTo>
                    <a:pt x="411325" y="155723"/>
                    <a:pt x="298930" y="247163"/>
                    <a:pt x="291310" y="380513"/>
                  </a:cubicBezTo>
                  <a:cubicBezTo>
                    <a:pt x="287500" y="468143"/>
                    <a:pt x="327505" y="553868"/>
                    <a:pt x="415135" y="639593"/>
                  </a:cubicBezTo>
                  <a:cubicBezTo>
                    <a:pt x="422755" y="647213"/>
                    <a:pt x="422755" y="658643"/>
                    <a:pt x="415135" y="666263"/>
                  </a:cubicBezTo>
                  <a:cubicBezTo>
                    <a:pt x="415135" y="670073"/>
                    <a:pt x="409420" y="671978"/>
                    <a:pt x="403705" y="671978"/>
                  </a:cubicBezTo>
                  <a:close/>
                  <a:moveTo>
                    <a:pt x="203680" y="782468"/>
                  </a:moveTo>
                  <a:cubicBezTo>
                    <a:pt x="197965" y="782468"/>
                    <a:pt x="194155" y="780563"/>
                    <a:pt x="190345" y="776753"/>
                  </a:cubicBezTo>
                  <a:cubicBezTo>
                    <a:pt x="51280" y="628163"/>
                    <a:pt x="-11585" y="479573"/>
                    <a:pt x="1750" y="334793"/>
                  </a:cubicBezTo>
                  <a:cubicBezTo>
                    <a:pt x="20800" y="130958"/>
                    <a:pt x="184630" y="9038"/>
                    <a:pt x="192250" y="3323"/>
                  </a:cubicBezTo>
                  <a:cubicBezTo>
                    <a:pt x="199870" y="-2392"/>
                    <a:pt x="213205" y="-487"/>
                    <a:pt x="218920" y="7133"/>
                  </a:cubicBezTo>
                  <a:cubicBezTo>
                    <a:pt x="224635" y="14753"/>
                    <a:pt x="222730" y="28088"/>
                    <a:pt x="215110" y="33803"/>
                  </a:cubicBezTo>
                  <a:cubicBezTo>
                    <a:pt x="213205" y="35708"/>
                    <a:pt x="56995" y="150008"/>
                    <a:pt x="39850" y="338603"/>
                  </a:cubicBezTo>
                  <a:cubicBezTo>
                    <a:pt x="26515" y="471953"/>
                    <a:pt x="87475" y="611018"/>
                    <a:pt x="217015" y="750083"/>
                  </a:cubicBezTo>
                  <a:cubicBezTo>
                    <a:pt x="224635" y="757703"/>
                    <a:pt x="224635" y="769133"/>
                    <a:pt x="217015" y="776753"/>
                  </a:cubicBezTo>
                  <a:cubicBezTo>
                    <a:pt x="213205" y="780563"/>
                    <a:pt x="207490" y="782468"/>
                    <a:pt x="203680" y="78246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887B5B19-03DE-47FE-8B8C-C27ECA591537}"/>
                </a:ext>
              </a:extLst>
            </p:cNvPr>
            <p:cNvSpPr/>
            <p:nvPr/>
          </p:nvSpPr>
          <p:spPr>
            <a:xfrm>
              <a:off x="8306427" y="2886075"/>
              <a:ext cx="422300" cy="781348"/>
            </a:xfrm>
            <a:custGeom>
              <a:avLst/>
              <a:gdLst>
                <a:gd name="connsiteX0" fmla="*/ 19140 w 422299"/>
                <a:gd name="connsiteY0" fmla="*/ 661035 h 781347"/>
                <a:gd name="connsiteX1" fmla="*/ 3900 w 422299"/>
                <a:gd name="connsiteY1" fmla="*/ 653415 h 781347"/>
                <a:gd name="connsiteX2" fmla="*/ 7710 w 422299"/>
                <a:gd name="connsiteY2" fmla="*/ 626745 h 781347"/>
                <a:gd name="connsiteX3" fmla="*/ 129630 w 422299"/>
                <a:gd name="connsiteY3" fmla="*/ 401955 h 781347"/>
                <a:gd name="connsiteX4" fmla="*/ 5805 w 422299"/>
                <a:gd name="connsiteY4" fmla="*/ 142875 h 781347"/>
                <a:gd name="connsiteX5" fmla="*/ 5805 w 422299"/>
                <a:gd name="connsiteY5" fmla="*/ 116205 h 781347"/>
                <a:gd name="connsiteX6" fmla="*/ 32475 w 422299"/>
                <a:gd name="connsiteY6" fmla="*/ 116205 h 781347"/>
                <a:gd name="connsiteX7" fmla="*/ 167730 w 422299"/>
                <a:gd name="connsiteY7" fmla="*/ 403860 h 781347"/>
                <a:gd name="connsiteX8" fmla="*/ 30570 w 422299"/>
                <a:gd name="connsiteY8" fmla="*/ 657225 h 781347"/>
                <a:gd name="connsiteX9" fmla="*/ 19140 w 422299"/>
                <a:gd name="connsiteY9" fmla="*/ 661035 h 781347"/>
                <a:gd name="connsiteX10" fmla="*/ 219165 w 422299"/>
                <a:gd name="connsiteY10" fmla="*/ 782955 h 781347"/>
                <a:gd name="connsiteX11" fmla="*/ 203925 w 422299"/>
                <a:gd name="connsiteY11" fmla="*/ 775335 h 781347"/>
                <a:gd name="connsiteX12" fmla="*/ 207735 w 422299"/>
                <a:gd name="connsiteY12" fmla="*/ 748665 h 781347"/>
                <a:gd name="connsiteX13" fmla="*/ 382995 w 422299"/>
                <a:gd name="connsiteY13" fmla="*/ 443865 h 781347"/>
                <a:gd name="connsiteX14" fmla="*/ 205830 w 422299"/>
                <a:gd name="connsiteY14" fmla="*/ 32385 h 781347"/>
                <a:gd name="connsiteX15" fmla="*/ 205830 w 422299"/>
                <a:gd name="connsiteY15" fmla="*/ 5715 h 781347"/>
                <a:gd name="connsiteX16" fmla="*/ 232500 w 422299"/>
                <a:gd name="connsiteY16" fmla="*/ 5715 h 781347"/>
                <a:gd name="connsiteX17" fmla="*/ 421095 w 422299"/>
                <a:gd name="connsiteY17" fmla="*/ 447675 h 781347"/>
                <a:gd name="connsiteX18" fmla="*/ 230595 w 422299"/>
                <a:gd name="connsiteY18" fmla="*/ 779145 h 781347"/>
                <a:gd name="connsiteX19" fmla="*/ 219165 w 422299"/>
                <a:gd name="connsiteY19" fmla="*/ 782955 h 7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2299" h="781347">
                  <a:moveTo>
                    <a:pt x="19140" y="661035"/>
                  </a:moveTo>
                  <a:cubicBezTo>
                    <a:pt x="13425" y="661035"/>
                    <a:pt x="7710" y="659130"/>
                    <a:pt x="3900" y="653415"/>
                  </a:cubicBezTo>
                  <a:cubicBezTo>
                    <a:pt x="-1815" y="645795"/>
                    <a:pt x="-1815" y="632460"/>
                    <a:pt x="7710" y="626745"/>
                  </a:cubicBezTo>
                  <a:cubicBezTo>
                    <a:pt x="9615" y="626745"/>
                    <a:pt x="122010" y="535305"/>
                    <a:pt x="129630" y="401955"/>
                  </a:cubicBezTo>
                  <a:cubicBezTo>
                    <a:pt x="133440" y="314325"/>
                    <a:pt x="93435" y="228600"/>
                    <a:pt x="5805" y="142875"/>
                  </a:cubicBezTo>
                  <a:cubicBezTo>
                    <a:pt x="-1815" y="135255"/>
                    <a:pt x="-1815" y="123825"/>
                    <a:pt x="5805" y="116205"/>
                  </a:cubicBezTo>
                  <a:cubicBezTo>
                    <a:pt x="13425" y="108585"/>
                    <a:pt x="24855" y="108585"/>
                    <a:pt x="32475" y="116205"/>
                  </a:cubicBezTo>
                  <a:cubicBezTo>
                    <a:pt x="127725" y="207645"/>
                    <a:pt x="171540" y="304800"/>
                    <a:pt x="167730" y="403860"/>
                  </a:cubicBezTo>
                  <a:cubicBezTo>
                    <a:pt x="158205" y="556260"/>
                    <a:pt x="36285" y="653415"/>
                    <a:pt x="30570" y="657225"/>
                  </a:cubicBezTo>
                  <a:cubicBezTo>
                    <a:pt x="26760" y="661035"/>
                    <a:pt x="22950" y="661035"/>
                    <a:pt x="19140" y="661035"/>
                  </a:cubicBezTo>
                  <a:close/>
                  <a:moveTo>
                    <a:pt x="219165" y="782955"/>
                  </a:moveTo>
                  <a:cubicBezTo>
                    <a:pt x="213450" y="782955"/>
                    <a:pt x="207735" y="781050"/>
                    <a:pt x="203925" y="775335"/>
                  </a:cubicBezTo>
                  <a:cubicBezTo>
                    <a:pt x="198210" y="767715"/>
                    <a:pt x="200115" y="754380"/>
                    <a:pt x="207735" y="748665"/>
                  </a:cubicBezTo>
                  <a:cubicBezTo>
                    <a:pt x="209640" y="746760"/>
                    <a:pt x="365850" y="632460"/>
                    <a:pt x="382995" y="443865"/>
                  </a:cubicBezTo>
                  <a:cubicBezTo>
                    <a:pt x="396330" y="310515"/>
                    <a:pt x="335370" y="171450"/>
                    <a:pt x="205830" y="32385"/>
                  </a:cubicBezTo>
                  <a:cubicBezTo>
                    <a:pt x="198210" y="24765"/>
                    <a:pt x="198210" y="13335"/>
                    <a:pt x="205830" y="5715"/>
                  </a:cubicBezTo>
                  <a:cubicBezTo>
                    <a:pt x="213450" y="-1905"/>
                    <a:pt x="224880" y="-1905"/>
                    <a:pt x="232500" y="5715"/>
                  </a:cubicBezTo>
                  <a:cubicBezTo>
                    <a:pt x="371565" y="154305"/>
                    <a:pt x="434430" y="302895"/>
                    <a:pt x="421095" y="447675"/>
                  </a:cubicBezTo>
                  <a:cubicBezTo>
                    <a:pt x="402045" y="651510"/>
                    <a:pt x="238215" y="773430"/>
                    <a:pt x="230595" y="779145"/>
                  </a:cubicBezTo>
                  <a:cubicBezTo>
                    <a:pt x="226785" y="782955"/>
                    <a:pt x="222975" y="782955"/>
                    <a:pt x="219165" y="78295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7" name="图形 19">
            <a:extLst>
              <a:ext uri="{FF2B5EF4-FFF2-40B4-BE49-F238E27FC236}">
                <a16:creationId xmlns:a16="http://schemas.microsoft.com/office/drawing/2014/main" id="{F3412661-43B7-41D7-841A-626D770CD693}"/>
              </a:ext>
            </a:extLst>
          </p:cNvPr>
          <p:cNvGrpSpPr/>
          <p:nvPr/>
        </p:nvGrpSpPr>
        <p:grpSpPr>
          <a:xfrm>
            <a:off x="8416883" y="4215550"/>
            <a:ext cx="1905000" cy="1905000"/>
            <a:chOff x="5143500" y="2476500"/>
            <a:chExt cx="1905000" cy="1905000"/>
          </a:xfrm>
          <a:gradFill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8100000" scaled="0"/>
          </a:gradFill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914E3725-AC3A-4F52-846C-51A69AED3A48}"/>
                </a:ext>
              </a:extLst>
            </p:cNvPr>
            <p:cNvSpPr/>
            <p:nvPr/>
          </p:nvSpPr>
          <p:spPr>
            <a:xfrm>
              <a:off x="5353364" y="2595147"/>
              <a:ext cx="1482700" cy="1666875"/>
            </a:xfrm>
            <a:custGeom>
              <a:avLst/>
              <a:gdLst>
                <a:gd name="connsiteX0" fmla="*/ 1471832 w 1482700"/>
                <a:gd name="connsiteY0" fmla="*/ 1184060 h 1666875"/>
                <a:gd name="connsiteX1" fmla="*/ 910241 w 1482700"/>
                <a:gd name="connsiteY1" fmla="*/ 487787 h 1666875"/>
                <a:gd name="connsiteX2" fmla="*/ 911858 w 1482700"/>
                <a:gd name="connsiteY2" fmla="*/ 455898 h 1666875"/>
                <a:gd name="connsiteX3" fmla="*/ 455938 w 1482700"/>
                <a:gd name="connsiteY3" fmla="*/ 0 h 1666875"/>
                <a:gd name="connsiteX4" fmla="*/ 0 w 1482700"/>
                <a:gd name="connsiteY4" fmla="*/ 455898 h 1666875"/>
                <a:gd name="connsiteX5" fmla="*/ 455938 w 1482700"/>
                <a:gd name="connsiteY5" fmla="*/ 911816 h 1666875"/>
                <a:gd name="connsiteX6" fmla="*/ 487810 w 1482700"/>
                <a:gd name="connsiteY6" fmla="*/ 910240 h 1666875"/>
                <a:gd name="connsiteX7" fmla="*/ 1184020 w 1482700"/>
                <a:gd name="connsiteY7" fmla="*/ 1471849 h 1666875"/>
                <a:gd name="connsiteX8" fmla="*/ 1215869 w 1482700"/>
                <a:gd name="connsiteY8" fmla="*/ 1483056 h 1666875"/>
                <a:gd name="connsiteX9" fmla="*/ 1251746 w 1482700"/>
                <a:gd name="connsiteY9" fmla="*/ 1468217 h 1666875"/>
                <a:gd name="connsiteX10" fmla="*/ 1291448 w 1482700"/>
                <a:gd name="connsiteY10" fmla="*/ 1428517 h 1666875"/>
                <a:gd name="connsiteX11" fmla="*/ 1283711 w 1482700"/>
                <a:gd name="connsiteY11" fmla="*/ 1475872 h 1666875"/>
                <a:gd name="connsiteX12" fmla="*/ 1192288 w 1482700"/>
                <a:gd name="connsiteY12" fmla="*/ 1559224 h 1666875"/>
                <a:gd name="connsiteX13" fmla="*/ 948127 w 1482700"/>
                <a:gd name="connsiteY13" fmla="*/ 1494659 h 1666875"/>
                <a:gd name="connsiteX14" fmla="*/ 235382 w 1482700"/>
                <a:gd name="connsiteY14" fmla="*/ 1501606 h 1666875"/>
                <a:gd name="connsiteX15" fmla="*/ 226736 w 1482700"/>
                <a:gd name="connsiteY15" fmla="*/ 1572879 h 1666875"/>
                <a:gd name="connsiteX16" fmla="*/ 297974 w 1482700"/>
                <a:gd name="connsiteY16" fmla="*/ 1581486 h 1666875"/>
                <a:gd name="connsiteX17" fmla="*/ 905067 w 1482700"/>
                <a:gd name="connsiteY17" fmla="*/ 1586536 h 1666875"/>
                <a:gd name="connsiteX18" fmla="*/ 1155719 w 1482700"/>
                <a:gd name="connsiteY18" fmla="*/ 1667522 h 1666875"/>
                <a:gd name="connsiteX19" fmla="*/ 1231675 w 1482700"/>
                <a:gd name="connsiteY19" fmla="*/ 1652762 h 1666875"/>
                <a:gd name="connsiteX20" fmla="*/ 1378864 w 1482700"/>
                <a:gd name="connsiteY20" fmla="*/ 1510997 h 1666875"/>
                <a:gd name="connsiteX21" fmla="*/ 1378946 w 1482700"/>
                <a:gd name="connsiteY21" fmla="*/ 1340975 h 1666875"/>
                <a:gd name="connsiteX22" fmla="*/ 1468217 w 1482700"/>
                <a:gd name="connsiteY22" fmla="*/ 1251700 h 1666875"/>
                <a:gd name="connsiteX23" fmla="*/ 1471832 w 1482700"/>
                <a:gd name="connsiteY23" fmla="*/ 1184060 h 1666875"/>
                <a:gd name="connsiteX24" fmla="*/ 101468 w 1482700"/>
                <a:gd name="connsiteY24" fmla="*/ 455898 h 1666875"/>
                <a:gd name="connsiteX25" fmla="*/ 455938 w 1482700"/>
                <a:gd name="connsiteY25" fmla="*/ 101470 h 1666875"/>
                <a:gd name="connsiteX26" fmla="*/ 810390 w 1482700"/>
                <a:gd name="connsiteY26" fmla="*/ 455898 h 1666875"/>
                <a:gd name="connsiteX27" fmla="*/ 455938 w 1482700"/>
                <a:gd name="connsiteY27" fmla="*/ 810386 h 1666875"/>
                <a:gd name="connsiteX28" fmla="*/ 101468 w 1482700"/>
                <a:gd name="connsiteY28" fmla="*/ 455898 h 1666875"/>
                <a:gd name="connsiteX29" fmla="*/ 1212240 w 1482700"/>
                <a:gd name="connsiteY29" fmla="*/ 1364261 h 1666875"/>
                <a:gd name="connsiteX30" fmla="*/ 615168 w 1482700"/>
                <a:gd name="connsiteY30" fmla="*/ 882613 h 1666875"/>
                <a:gd name="connsiteX31" fmla="*/ 882594 w 1482700"/>
                <a:gd name="connsiteY31" fmla="*/ 615184 h 1666875"/>
                <a:gd name="connsiteX32" fmla="*/ 1364244 w 1482700"/>
                <a:gd name="connsiteY32" fmla="*/ 1212236 h 1666875"/>
                <a:gd name="connsiteX33" fmla="*/ 1292356 w 1482700"/>
                <a:gd name="connsiteY33" fmla="*/ 1284141 h 1666875"/>
                <a:gd name="connsiteX34" fmla="*/ 1276490 w 1482700"/>
                <a:gd name="connsiteY34" fmla="*/ 1300009 h 1666875"/>
                <a:gd name="connsiteX35" fmla="*/ 1212240 w 1482700"/>
                <a:gd name="connsiteY35" fmla="*/ 1364261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82700" h="1666875">
                  <a:moveTo>
                    <a:pt x="1471832" y="1184060"/>
                  </a:moveTo>
                  <a:lnTo>
                    <a:pt x="910241" y="487787"/>
                  </a:lnTo>
                  <a:cubicBezTo>
                    <a:pt x="910992" y="477209"/>
                    <a:pt x="911858" y="466710"/>
                    <a:pt x="911858" y="455898"/>
                  </a:cubicBezTo>
                  <a:cubicBezTo>
                    <a:pt x="911858" y="204516"/>
                    <a:pt x="707342" y="0"/>
                    <a:pt x="455938" y="0"/>
                  </a:cubicBezTo>
                  <a:cubicBezTo>
                    <a:pt x="204517" y="0"/>
                    <a:pt x="0" y="204517"/>
                    <a:pt x="0" y="455898"/>
                  </a:cubicBezTo>
                  <a:cubicBezTo>
                    <a:pt x="0" y="707300"/>
                    <a:pt x="204517" y="911816"/>
                    <a:pt x="455938" y="911816"/>
                  </a:cubicBezTo>
                  <a:cubicBezTo>
                    <a:pt x="466694" y="911816"/>
                    <a:pt x="477250" y="910948"/>
                    <a:pt x="487810" y="910240"/>
                  </a:cubicBezTo>
                  <a:lnTo>
                    <a:pt x="1184020" y="1471849"/>
                  </a:lnTo>
                  <a:cubicBezTo>
                    <a:pt x="1193375" y="1479346"/>
                    <a:pt x="1204643" y="1483056"/>
                    <a:pt x="1215869" y="1483056"/>
                  </a:cubicBezTo>
                  <a:cubicBezTo>
                    <a:pt x="1228913" y="1483056"/>
                    <a:pt x="1241919" y="1478086"/>
                    <a:pt x="1251746" y="1468217"/>
                  </a:cubicBezTo>
                  <a:lnTo>
                    <a:pt x="1291448" y="1428517"/>
                  </a:lnTo>
                  <a:cubicBezTo>
                    <a:pt x="1291524" y="1443825"/>
                    <a:pt x="1289554" y="1460008"/>
                    <a:pt x="1283711" y="1475872"/>
                  </a:cubicBezTo>
                  <a:cubicBezTo>
                    <a:pt x="1270648" y="1511157"/>
                    <a:pt x="1239886" y="1539256"/>
                    <a:pt x="1192288" y="1559224"/>
                  </a:cubicBezTo>
                  <a:cubicBezTo>
                    <a:pt x="1136246" y="1582826"/>
                    <a:pt x="1049068" y="1541942"/>
                    <a:pt x="948127" y="1494659"/>
                  </a:cubicBezTo>
                  <a:cubicBezTo>
                    <a:pt x="762262" y="1407519"/>
                    <a:pt x="507759" y="1288168"/>
                    <a:pt x="235382" y="1501606"/>
                  </a:cubicBezTo>
                  <a:cubicBezTo>
                    <a:pt x="213318" y="1518892"/>
                    <a:pt x="209471" y="1550861"/>
                    <a:pt x="226736" y="1572879"/>
                  </a:cubicBezTo>
                  <a:cubicBezTo>
                    <a:pt x="244021" y="1594901"/>
                    <a:pt x="275914" y="1598769"/>
                    <a:pt x="297974" y="1581486"/>
                  </a:cubicBezTo>
                  <a:cubicBezTo>
                    <a:pt x="521198" y="1406491"/>
                    <a:pt x="725119" y="1502156"/>
                    <a:pt x="905067" y="1586536"/>
                  </a:cubicBezTo>
                  <a:cubicBezTo>
                    <a:pt x="993279" y="1627900"/>
                    <a:pt x="1077816" y="1667522"/>
                    <a:pt x="1155719" y="1667522"/>
                  </a:cubicBezTo>
                  <a:cubicBezTo>
                    <a:pt x="1181808" y="1667522"/>
                    <a:pt x="1207186" y="1663101"/>
                    <a:pt x="1231675" y="1652762"/>
                  </a:cubicBezTo>
                  <a:cubicBezTo>
                    <a:pt x="1306146" y="1621425"/>
                    <a:pt x="1355677" y="1573749"/>
                    <a:pt x="1378864" y="1510997"/>
                  </a:cubicBezTo>
                  <a:cubicBezTo>
                    <a:pt x="1403116" y="1445481"/>
                    <a:pt x="1391099" y="1380286"/>
                    <a:pt x="1378946" y="1340975"/>
                  </a:cubicBezTo>
                  <a:lnTo>
                    <a:pt x="1468217" y="1251700"/>
                  </a:lnTo>
                  <a:cubicBezTo>
                    <a:pt x="1486548" y="1233390"/>
                    <a:pt x="1488128" y="1204184"/>
                    <a:pt x="1471832" y="1184060"/>
                  </a:cubicBezTo>
                  <a:close/>
                  <a:moveTo>
                    <a:pt x="101468" y="455898"/>
                  </a:moveTo>
                  <a:cubicBezTo>
                    <a:pt x="101468" y="260460"/>
                    <a:pt x="260479" y="101470"/>
                    <a:pt x="455938" y="101470"/>
                  </a:cubicBezTo>
                  <a:cubicBezTo>
                    <a:pt x="651379" y="101470"/>
                    <a:pt x="810390" y="260460"/>
                    <a:pt x="810390" y="455898"/>
                  </a:cubicBezTo>
                  <a:cubicBezTo>
                    <a:pt x="810390" y="651337"/>
                    <a:pt x="651379" y="810386"/>
                    <a:pt x="455938" y="810386"/>
                  </a:cubicBezTo>
                  <a:cubicBezTo>
                    <a:pt x="260479" y="810386"/>
                    <a:pt x="101468" y="651337"/>
                    <a:pt x="101468" y="455898"/>
                  </a:cubicBezTo>
                  <a:close/>
                  <a:moveTo>
                    <a:pt x="1212240" y="1364261"/>
                  </a:moveTo>
                  <a:lnTo>
                    <a:pt x="615168" y="882613"/>
                  </a:lnTo>
                  <a:cubicBezTo>
                    <a:pt x="738502" y="836355"/>
                    <a:pt x="836395" y="738479"/>
                    <a:pt x="882594" y="615184"/>
                  </a:cubicBezTo>
                  <a:lnTo>
                    <a:pt x="1364244" y="1212236"/>
                  </a:lnTo>
                  <a:lnTo>
                    <a:pt x="1292356" y="1284141"/>
                  </a:lnTo>
                  <a:cubicBezTo>
                    <a:pt x="1285786" y="1288326"/>
                    <a:pt x="1280418" y="1293692"/>
                    <a:pt x="1276490" y="1300009"/>
                  </a:cubicBezTo>
                  <a:lnTo>
                    <a:pt x="1212240" y="1364261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DA312D6-3062-4D0D-B724-1D7CC6B30AE3}"/>
                </a:ext>
              </a:extLst>
            </p:cNvPr>
            <p:cNvSpPr/>
            <p:nvPr/>
          </p:nvSpPr>
          <p:spPr>
            <a:xfrm>
              <a:off x="6173424" y="3421379"/>
              <a:ext cx="210220" cy="210220"/>
            </a:xfrm>
            <a:custGeom>
              <a:avLst/>
              <a:gdLst>
                <a:gd name="connsiteX0" fmla="*/ 86608 w 210219"/>
                <a:gd name="connsiteY0" fmla="*/ 14859 h 210219"/>
                <a:gd name="connsiteX1" fmla="*/ 14857 w 210219"/>
                <a:gd name="connsiteY1" fmla="*/ 14859 h 210219"/>
                <a:gd name="connsiteX2" fmla="*/ 14857 w 210219"/>
                <a:gd name="connsiteY2" fmla="*/ 86610 h 210219"/>
                <a:gd name="connsiteX3" fmla="*/ 124793 w 210219"/>
                <a:gd name="connsiteY3" fmla="*/ 196564 h 210219"/>
                <a:gd name="connsiteX4" fmla="*/ 160668 w 210219"/>
                <a:gd name="connsiteY4" fmla="*/ 211405 h 210219"/>
                <a:gd name="connsiteX5" fmla="*/ 196525 w 210219"/>
                <a:gd name="connsiteY5" fmla="*/ 196564 h 210219"/>
                <a:gd name="connsiteX6" fmla="*/ 196525 w 210219"/>
                <a:gd name="connsiteY6" fmla="*/ 124815 h 210219"/>
                <a:gd name="connsiteX7" fmla="*/ 86608 w 210219"/>
                <a:gd name="connsiteY7" fmla="*/ 14859 h 210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219" h="210219">
                  <a:moveTo>
                    <a:pt x="86608" y="14859"/>
                  </a:moveTo>
                  <a:cubicBezTo>
                    <a:pt x="66775" y="-4953"/>
                    <a:pt x="34669" y="-4953"/>
                    <a:pt x="14857" y="14859"/>
                  </a:cubicBezTo>
                  <a:cubicBezTo>
                    <a:pt x="-4952" y="34669"/>
                    <a:pt x="-4952" y="66798"/>
                    <a:pt x="14857" y="86610"/>
                  </a:cubicBezTo>
                  <a:lnTo>
                    <a:pt x="124793" y="196564"/>
                  </a:lnTo>
                  <a:cubicBezTo>
                    <a:pt x="134700" y="206431"/>
                    <a:pt x="147683" y="211405"/>
                    <a:pt x="160668" y="211405"/>
                  </a:cubicBezTo>
                  <a:cubicBezTo>
                    <a:pt x="173636" y="211405"/>
                    <a:pt x="186618" y="206431"/>
                    <a:pt x="196525" y="196564"/>
                  </a:cubicBezTo>
                  <a:cubicBezTo>
                    <a:pt x="216357" y="176752"/>
                    <a:pt x="216357" y="144627"/>
                    <a:pt x="196525" y="124815"/>
                  </a:cubicBezTo>
                  <a:lnTo>
                    <a:pt x="86608" y="14859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36A6AA30-FA41-4E5F-9ADA-B78673905BC3}"/>
              </a:ext>
            </a:extLst>
          </p:cNvPr>
          <p:cNvSpPr txBox="1"/>
          <p:nvPr/>
        </p:nvSpPr>
        <p:spPr>
          <a:xfrm>
            <a:off x="1192507" y="443135"/>
            <a:ext cx="6055436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Reasons for choosing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71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D8BAA5AE-5F67-43D2-BF26-BAA72F59F993}"/>
              </a:ext>
            </a:extLst>
          </p:cNvPr>
          <p:cNvGrpSpPr/>
          <p:nvPr/>
        </p:nvGrpSpPr>
        <p:grpSpPr>
          <a:xfrm>
            <a:off x="2714018" y="4685316"/>
            <a:ext cx="7030294" cy="1337160"/>
            <a:chOff x="1020427" y="5824514"/>
            <a:chExt cx="10972800" cy="2087024"/>
          </a:xfrm>
        </p:grpSpPr>
        <p:sp>
          <p:nvSpPr>
            <p:cNvPr id="15" name="Oval 8_1_1">
              <a:extLst>
                <a:ext uri="{FF2B5EF4-FFF2-40B4-BE49-F238E27FC236}">
                  <a16:creationId xmlns:a16="http://schemas.microsoft.com/office/drawing/2014/main" id="{9189A001-E05F-4307-AEBE-824C990A821B}"/>
                </a:ext>
              </a:extLst>
            </p:cNvPr>
            <p:cNvSpPr/>
            <p:nvPr/>
          </p:nvSpPr>
          <p:spPr>
            <a:xfrm>
              <a:off x="1020427" y="5824514"/>
              <a:ext cx="10972800" cy="2087024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Oval 8_1">
              <a:extLst>
                <a:ext uri="{FF2B5EF4-FFF2-40B4-BE49-F238E27FC236}">
                  <a16:creationId xmlns:a16="http://schemas.microsoft.com/office/drawing/2014/main" id="{54DD68C0-DF63-4F48-AD27-B971030F1B39}"/>
                </a:ext>
              </a:extLst>
            </p:cNvPr>
            <p:cNvSpPr/>
            <p:nvPr/>
          </p:nvSpPr>
          <p:spPr>
            <a:xfrm>
              <a:off x="2988927" y="5999575"/>
              <a:ext cx="7035800" cy="1338208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BFF5E2D-20AA-4861-B3C7-0F44DE96433F}"/>
                </a:ext>
              </a:extLst>
            </p:cNvPr>
            <p:cNvSpPr/>
            <p:nvPr/>
          </p:nvSpPr>
          <p:spPr>
            <a:xfrm>
              <a:off x="4354754" y="6139740"/>
              <a:ext cx="4304146" cy="818648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48BEA73-D31C-478C-90F3-A0C23C56AA33}"/>
              </a:ext>
            </a:extLst>
          </p:cNvPr>
          <p:cNvSpPr txBox="1"/>
          <p:nvPr/>
        </p:nvSpPr>
        <p:spPr>
          <a:xfrm>
            <a:off x="4464790" y="2627086"/>
            <a:ext cx="3498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0">
                      <a:srgbClr val="32FFFF">
                        <a:lumMod val="20000"/>
                        <a:lumOff val="80000"/>
                      </a:srgbClr>
                    </a:gs>
                    <a:gs pos="58000">
                      <a:prstClr val="white"/>
                    </a:gs>
                    <a:gs pos="27000">
                      <a:prstClr val="white"/>
                    </a:gs>
                    <a:gs pos="73000">
                      <a:srgbClr val="32FFFF">
                        <a:lumMod val="20000"/>
                        <a:lumOff val="80000"/>
                      </a:srgbClr>
                    </a:gs>
                    <a:gs pos="89000">
                      <a:prstClr val="white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功能展示</a:t>
            </a:r>
          </a:p>
        </p:txBody>
      </p:sp>
    </p:spTree>
    <p:extLst>
      <p:ext uri="{BB962C8B-B14F-4D97-AF65-F5344CB8AC3E}">
        <p14:creationId xmlns:p14="http://schemas.microsoft.com/office/powerpoint/2010/main" val="140182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8C141771-6FB0-43BD-A234-509D04056C11}"/>
              </a:ext>
            </a:extLst>
          </p:cNvPr>
          <p:cNvSpPr/>
          <p:nvPr/>
        </p:nvSpPr>
        <p:spPr>
          <a:xfrm>
            <a:off x="5158222" y="420630"/>
            <a:ext cx="1875556" cy="12003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36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prstClr val="white"/>
                    </a:gs>
                    <a:gs pos="27000">
                      <a:prstClr val="white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prstClr val="white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功能</a:t>
            </a:r>
            <a:endParaRPr lang="en-US" altLang="zh-CN" sz="3600" b="1" spc="600" dirty="0">
              <a:gradFill>
                <a:gsLst>
                  <a:gs pos="0">
                    <a:schemeClr val="accent2">
                      <a:lumMod val="20000"/>
                      <a:lumOff val="80000"/>
                    </a:schemeClr>
                  </a:gs>
                  <a:gs pos="58000">
                    <a:prstClr val="white"/>
                  </a:gs>
                  <a:gs pos="27000">
                    <a:prstClr val="white"/>
                  </a:gs>
                  <a:gs pos="73000">
                    <a:schemeClr val="accent2">
                      <a:lumMod val="20000"/>
                      <a:lumOff val="80000"/>
                    </a:schemeClr>
                  </a:gs>
                  <a:gs pos="89000">
                    <a:prstClr val="white"/>
                  </a:gs>
                </a:gsLst>
                <a:lin ang="2700000" scaled="0"/>
              </a:gradFill>
              <a:effectLst>
                <a:outerShdw blurRad="215900" dist="190500" dir="2700000" algn="tl">
                  <a:srgbClr val="000000">
                    <a:alpha val="30000"/>
                  </a:srgbClr>
                </a:outerShdw>
              </a:effectLst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  <a:sym typeface="+mn-ea"/>
            </a:endParaRPr>
          </a:p>
          <a:p>
            <a:pPr algn="dist">
              <a:defRPr/>
            </a:pPr>
            <a:r>
              <a:rPr lang="zh-CN" altLang="en-US" sz="36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prstClr val="white"/>
                    </a:gs>
                    <a:gs pos="27000">
                      <a:prstClr val="white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prstClr val="white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简介</a:t>
            </a:r>
            <a:endParaRPr lang="zh-CN" altLang="en-US" sz="3600" b="1" spc="600" dirty="0">
              <a:gradFill>
                <a:gsLst>
                  <a:gs pos="0">
                    <a:schemeClr val="accent2">
                      <a:lumMod val="20000"/>
                      <a:lumOff val="80000"/>
                    </a:schemeClr>
                  </a:gs>
                  <a:gs pos="58000">
                    <a:prstClr val="white"/>
                  </a:gs>
                  <a:gs pos="27000">
                    <a:prstClr val="white"/>
                  </a:gs>
                  <a:gs pos="73000">
                    <a:schemeClr val="accent2">
                      <a:lumMod val="20000"/>
                      <a:lumOff val="80000"/>
                    </a:schemeClr>
                  </a:gs>
                  <a:gs pos="89000">
                    <a:prstClr val="white"/>
                  </a:gs>
                </a:gsLst>
                <a:lin ang="2700000" scaled="0"/>
              </a:gradFill>
              <a:effectLst>
                <a:outerShdw blurRad="215900" dist="190500" dir="2700000" algn="tl">
                  <a:srgbClr val="000000">
                    <a:alpha val="30000"/>
                  </a:srgbClr>
                </a:outerShdw>
              </a:effectLst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2CA23C2-8A45-454A-BE13-C30639542D2E}"/>
              </a:ext>
            </a:extLst>
          </p:cNvPr>
          <p:cNvGrpSpPr/>
          <p:nvPr/>
        </p:nvGrpSpPr>
        <p:grpSpPr>
          <a:xfrm>
            <a:off x="1315940" y="1373703"/>
            <a:ext cx="3531229" cy="1009144"/>
            <a:chOff x="1326039" y="4534906"/>
            <a:chExt cx="3671095" cy="1146971"/>
          </a:xfrm>
        </p:grpSpPr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EBFF98D0-CA15-41EB-BC8D-9E1E24CCD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039" y="4534906"/>
              <a:ext cx="2827823" cy="175356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2621315-661E-462C-BF0D-29B98915A1A1}"/>
                </a:ext>
              </a:extLst>
            </p:cNvPr>
            <p:cNvGrpSpPr/>
            <p:nvPr/>
          </p:nvGrpSpPr>
          <p:grpSpPr>
            <a:xfrm>
              <a:off x="1494471" y="4607128"/>
              <a:ext cx="3502663" cy="1074749"/>
              <a:chOff x="1494471" y="4607128"/>
              <a:chExt cx="4481989" cy="1604301"/>
            </a:xfrm>
          </p:grpSpPr>
          <p:sp>
            <p:nvSpPr>
              <p:cNvPr id="89" name="矩形: 剪去对角 88">
                <a:extLst>
                  <a:ext uri="{FF2B5EF4-FFF2-40B4-BE49-F238E27FC236}">
                    <a16:creationId xmlns:a16="http://schemas.microsoft.com/office/drawing/2014/main" id="{1E1B52AB-0E34-4499-901C-B5B939EBEDE3}"/>
                  </a:ext>
                </a:extLst>
              </p:cNvPr>
              <p:cNvSpPr/>
              <p:nvPr/>
            </p:nvSpPr>
            <p:spPr>
              <a:xfrm>
                <a:off x="1494473" y="4628732"/>
                <a:ext cx="4349768" cy="1495061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gradFill flip="none" rotWithShape="1">
                <a:gsLst>
                  <a:gs pos="50000">
                    <a:schemeClr val="accent3">
                      <a:alpha val="0"/>
                    </a:schemeClr>
                  </a:gs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5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gradFill>
                  <a:gsLst>
                    <a:gs pos="0">
                      <a:schemeClr val="accent3"/>
                    </a:gs>
                    <a:gs pos="50000">
                      <a:schemeClr val="accent3">
                        <a:alpha val="0"/>
                      </a:schemeClr>
                    </a:gs>
                    <a:gs pos="100000">
                      <a:schemeClr val="accent3"/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90" name="直角三角形 89">
                <a:extLst>
                  <a:ext uri="{FF2B5EF4-FFF2-40B4-BE49-F238E27FC236}">
                    <a16:creationId xmlns:a16="http://schemas.microsoft.com/office/drawing/2014/main" id="{DD0FF8C5-703F-42FC-9466-5175F37DE994}"/>
                  </a:ext>
                </a:extLst>
              </p:cNvPr>
              <p:cNvSpPr/>
              <p:nvPr/>
            </p:nvSpPr>
            <p:spPr>
              <a:xfrm>
                <a:off x="1494471" y="6001802"/>
                <a:ext cx="143712" cy="14371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91" name="直角三角形 90">
                <a:extLst>
                  <a:ext uri="{FF2B5EF4-FFF2-40B4-BE49-F238E27FC236}">
                    <a16:creationId xmlns:a16="http://schemas.microsoft.com/office/drawing/2014/main" id="{5A52FBC6-2612-48E2-AC87-48DB64249321}"/>
                  </a:ext>
                </a:extLst>
              </p:cNvPr>
              <p:cNvSpPr/>
              <p:nvPr/>
            </p:nvSpPr>
            <p:spPr>
              <a:xfrm rot="10800000">
                <a:off x="5724987" y="4607128"/>
                <a:ext cx="143712" cy="14371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pic>
            <p:nvPicPr>
              <p:cNvPr id="87" name="图片 86">
                <a:extLst>
                  <a:ext uri="{FF2B5EF4-FFF2-40B4-BE49-F238E27FC236}">
                    <a16:creationId xmlns:a16="http://schemas.microsoft.com/office/drawing/2014/main" id="{4C985ADE-8479-4EDB-BC5B-847AEBACF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9356" y="6036073"/>
                <a:ext cx="2307104" cy="175356"/>
              </a:xfrm>
              <a:prstGeom prst="rect">
                <a:avLst/>
              </a:prstGeom>
            </p:spPr>
          </p:pic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5D2B8B81-58F2-4C14-B9AC-91DD4AFD7EDB}"/>
                  </a:ext>
                </a:extLst>
              </p:cNvPr>
              <p:cNvSpPr/>
              <p:nvPr/>
            </p:nvSpPr>
            <p:spPr>
              <a:xfrm>
                <a:off x="2826782" y="4898723"/>
                <a:ext cx="2361036" cy="1026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800" b="1" spc="300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latin typeface="+mj-ea"/>
                    <a:ea typeface="+mj-ea"/>
                  </a:rPr>
                  <a:t>注册登录</a:t>
                </a:r>
                <a:endParaRPr lang="en-US" altLang="zh-CN" sz="2800" b="1" spc="3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F8997CB3-76C8-42AC-B4F4-328F72C495C4}"/>
                  </a:ext>
                </a:extLst>
              </p:cNvPr>
              <p:cNvSpPr/>
              <p:nvPr/>
            </p:nvSpPr>
            <p:spPr>
              <a:xfrm>
                <a:off x="1780115" y="4886577"/>
                <a:ext cx="770237" cy="994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800" spc="300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latin typeface="Bahnschrift" panose="020B0502040204020203" pitchFamily="34" charset="0"/>
                    <a:ea typeface="阿里巴巴普惠体 R" panose="00020600040101010101" pitchFamily="18" charset="-122"/>
                    <a:cs typeface="Arial" panose="020B0604020202020204" pitchFamily="34" charset="0"/>
                  </a:rPr>
                  <a:t>01</a:t>
                </a:r>
              </a:p>
            </p:txBody>
          </p:sp>
        </p:grpSp>
      </p:grpSp>
      <p:sp>
        <p:nvSpPr>
          <p:cNvPr id="104" name="椭圆 103">
            <a:extLst>
              <a:ext uri="{FF2B5EF4-FFF2-40B4-BE49-F238E27FC236}">
                <a16:creationId xmlns:a16="http://schemas.microsoft.com/office/drawing/2014/main" id="{5E51CF3F-E34D-46E4-841E-0704FDE1A878}"/>
              </a:ext>
            </a:extLst>
          </p:cNvPr>
          <p:cNvSpPr/>
          <p:nvPr/>
        </p:nvSpPr>
        <p:spPr>
          <a:xfrm>
            <a:off x="4302270" y="-711623"/>
            <a:ext cx="3568102" cy="3568098"/>
          </a:xfrm>
          <a:prstGeom prst="ellipse">
            <a:avLst/>
          </a:prstGeom>
          <a:noFill/>
          <a:ln>
            <a:gradFill>
              <a:gsLst>
                <a:gs pos="50000">
                  <a:srgbClr val="0886CC"/>
                </a:gs>
                <a:gs pos="24000">
                  <a:schemeClr val="accent1">
                    <a:alpha val="0"/>
                  </a:schemeClr>
                </a:gs>
                <a:gs pos="73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8900EC9D-D916-484D-87BA-8354E6E1A2B1}"/>
              </a:ext>
            </a:extLst>
          </p:cNvPr>
          <p:cNvSpPr/>
          <p:nvPr/>
        </p:nvSpPr>
        <p:spPr>
          <a:xfrm>
            <a:off x="4437098" y="-524794"/>
            <a:ext cx="3292444" cy="3292442"/>
          </a:xfrm>
          <a:prstGeom prst="ellipse">
            <a:avLst/>
          </a:prstGeom>
          <a:noFill/>
          <a:ln w="9525">
            <a:gradFill>
              <a:gsLst>
                <a:gs pos="50000">
                  <a:srgbClr val="0886CC"/>
                </a:gs>
                <a:gs pos="24000">
                  <a:schemeClr val="accent1">
                    <a:alpha val="0"/>
                  </a:schemeClr>
                </a:gs>
                <a:gs pos="73000">
                  <a:schemeClr val="accent1">
                    <a:alpha val="0"/>
                  </a:scheme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1A92464E-8497-4CDB-8F56-20FBA264D36D}"/>
              </a:ext>
            </a:extLst>
          </p:cNvPr>
          <p:cNvSpPr/>
          <p:nvPr/>
        </p:nvSpPr>
        <p:spPr>
          <a:xfrm>
            <a:off x="3302021" y="927573"/>
            <a:ext cx="993173" cy="387709"/>
          </a:xfrm>
          <a:custGeom>
            <a:avLst/>
            <a:gdLst>
              <a:gd name="connsiteX0" fmla="*/ 0 w 1781175"/>
              <a:gd name="connsiteY0" fmla="*/ 488950 h 695325"/>
              <a:gd name="connsiteX1" fmla="*/ 663575 w 1781175"/>
              <a:gd name="connsiteY1" fmla="*/ 488950 h 695325"/>
              <a:gd name="connsiteX2" fmla="*/ 815975 w 1781175"/>
              <a:gd name="connsiteY2" fmla="*/ 0 h 695325"/>
              <a:gd name="connsiteX3" fmla="*/ 965200 w 1781175"/>
              <a:gd name="connsiteY3" fmla="*/ 695325 h 695325"/>
              <a:gd name="connsiteX4" fmla="*/ 1057275 w 1781175"/>
              <a:gd name="connsiteY4" fmla="*/ 298450 h 695325"/>
              <a:gd name="connsiteX5" fmla="*/ 1781175 w 1781175"/>
              <a:gd name="connsiteY5" fmla="*/ 29845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1175" h="695325">
                <a:moveTo>
                  <a:pt x="0" y="488950"/>
                </a:moveTo>
                <a:lnTo>
                  <a:pt x="663575" y="488950"/>
                </a:lnTo>
                <a:lnTo>
                  <a:pt x="815975" y="0"/>
                </a:lnTo>
                <a:lnTo>
                  <a:pt x="965200" y="695325"/>
                </a:lnTo>
                <a:lnTo>
                  <a:pt x="1057275" y="298450"/>
                </a:lnTo>
                <a:lnTo>
                  <a:pt x="1781175" y="298450"/>
                </a:lnTo>
              </a:path>
            </a:pathLst>
          </a:custGeom>
          <a:noFill/>
          <a:ln w="6350">
            <a:gradFill flip="none" rotWithShape="1">
              <a:gsLst>
                <a:gs pos="54000">
                  <a:srgbClr val="0886CC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07" name="任意多边形: 形状 106">
            <a:extLst>
              <a:ext uri="{FF2B5EF4-FFF2-40B4-BE49-F238E27FC236}">
                <a16:creationId xmlns:a16="http://schemas.microsoft.com/office/drawing/2014/main" id="{14FDA698-8FD0-4E6E-90AD-1C5768110634}"/>
              </a:ext>
            </a:extLst>
          </p:cNvPr>
          <p:cNvSpPr/>
          <p:nvPr/>
        </p:nvSpPr>
        <p:spPr>
          <a:xfrm flipH="1">
            <a:off x="7871446" y="927573"/>
            <a:ext cx="993173" cy="387709"/>
          </a:xfrm>
          <a:custGeom>
            <a:avLst/>
            <a:gdLst>
              <a:gd name="connsiteX0" fmla="*/ 0 w 1781175"/>
              <a:gd name="connsiteY0" fmla="*/ 488950 h 695325"/>
              <a:gd name="connsiteX1" fmla="*/ 663575 w 1781175"/>
              <a:gd name="connsiteY1" fmla="*/ 488950 h 695325"/>
              <a:gd name="connsiteX2" fmla="*/ 815975 w 1781175"/>
              <a:gd name="connsiteY2" fmla="*/ 0 h 695325"/>
              <a:gd name="connsiteX3" fmla="*/ 965200 w 1781175"/>
              <a:gd name="connsiteY3" fmla="*/ 695325 h 695325"/>
              <a:gd name="connsiteX4" fmla="*/ 1057275 w 1781175"/>
              <a:gd name="connsiteY4" fmla="*/ 298450 h 695325"/>
              <a:gd name="connsiteX5" fmla="*/ 1781175 w 1781175"/>
              <a:gd name="connsiteY5" fmla="*/ 29845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1175" h="695325">
                <a:moveTo>
                  <a:pt x="0" y="488950"/>
                </a:moveTo>
                <a:lnTo>
                  <a:pt x="663575" y="488950"/>
                </a:lnTo>
                <a:lnTo>
                  <a:pt x="815975" y="0"/>
                </a:lnTo>
                <a:lnTo>
                  <a:pt x="965200" y="695325"/>
                </a:lnTo>
                <a:lnTo>
                  <a:pt x="1057275" y="298450"/>
                </a:lnTo>
                <a:lnTo>
                  <a:pt x="1781175" y="298450"/>
                </a:lnTo>
              </a:path>
            </a:pathLst>
          </a:custGeom>
          <a:noFill/>
          <a:ln w="6350">
            <a:gradFill flip="none" rotWithShape="1">
              <a:gsLst>
                <a:gs pos="54000">
                  <a:srgbClr val="0886CC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阿里巴巴普惠体 R" panose="00020600040101010101" pitchFamily="18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DDECCAB-1FD1-4C77-9323-53EC43B81739}"/>
              </a:ext>
            </a:extLst>
          </p:cNvPr>
          <p:cNvGrpSpPr/>
          <p:nvPr/>
        </p:nvGrpSpPr>
        <p:grpSpPr>
          <a:xfrm>
            <a:off x="1750954" y="2412665"/>
            <a:ext cx="3531229" cy="1009144"/>
            <a:chOff x="1326039" y="4534906"/>
            <a:chExt cx="3671095" cy="1146971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2C6D3B5C-0B44-458D-8066-F3CDCAF80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039" y="4534906"/>
              <a:ext cx="2827823" cy="175356"/>
            </a:xfrm>
            <a:prstGeom prst="rect">
              <a:avLst/>
            </a:prstGeom>
          </p:spPr>
        </p:pic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D15755FC-6C1D-48F3-B143-50923396C342}"/>
                </a:ext>
              </a:extLst>
            </p:cNvPr>
            <p:cNvGrpSpPr/>
            <p:nvPr/>
          </p:nvGrpSpPr>
          <p:grpSpPr>
            <a:xfrm>
              <a:off x="1494471" y="4607128"/>
              <a:ext cx="3502663" cy="1074749"/>
              <a:chOff x="1494471" y="4607128"/>
              <a:chExt cx="4481989" cy="1604301"/>
            </a:xfrm>
          </p:grpSpPr>
          <p:sp>
            <p:nvSpPr>
              <p:cNvPr id="46" name="矩形: 剪去对角 45">
                <a:extLst>
                  <a:ext uri="{FF2B5EF4-FFF2-40B4-BE49-F238E27FC236}">
                    <a16:creationId xmlns:a16="http://schemas.microsoft.com/office/drawing/2014/main" id="{C75D5178-F6E4-4BA8-B7CB-911B711A564C}"/>
                  </a:ext>
                </a:extLst>
              </p:cNvPr>
              <p:cNvSpPr/>
              <p:nvPr/>
            </p:nvSpPr>
            <p:spPr>
              <a:xfrm>
                <a:off x="1494473" y="4628732"/>
                <a:ext cx="4349768" cy="1495061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gradFill flip="none" rotWithShape="1">
                <a:gsLst>
                  <a:gs pos="50000">
                    <a:schemeClr val="accent3">
                      <a:alpha val="0"/>
                    </a:schemeClr>
                  </a:gs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5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gradFill>
                  <a:gsLst>
                    <a:gs pos="0">
                      <a:schemeClr val="accent3"/>
                    </a:gs>
                    <a:gs pos="50000">
                      <a:schemeClr val="accent3">
                        <a:alpha val="0"/>
                      </a:schemeClr>
                    </a:gs>
                    <a:gs pos="100000">
                      <a:schemeClr val="accent3"/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47" name="直角三角形 46">
                <a:extLst>
                  <a:ext uri="{FF2B5EF4-FFF2-40B4-BE49-F238E27FC236}">
                    <a16:creationId xmlns:a16="http://schemas.microsoft.com/office/drawing/2014/main" id="{2F12FFD4-0481-4402-8376-C8263B82CD33}"/>
                  </a:ext>
                </a:extLst>
              </p:cNvPr>
              <p:cNvSpPr/>
              <p:nvPr/>
            </p:nvSpPr>
            <p:spPr>
              <a:xfrm>
                <a:off x="1494471" y="6001802"/>
                <a:ext cx="143712" cy="14371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48" name="直角三角形 47">
                <a:extLst>
                  <a:ext uri="{FF2B5EF4-FFF2-40B4-BE49-F238E27FC236}">
                    <a16:creationId xmlns:a16="http://schemas.microsoft.com/office/drawing/2014/main" id="{B5519D19-F5DE-4C1E-A7C4-3CE0E72D8EDA}"/>
                  </a:ext>
                </a:extLst>
              </p:cNvPr>
              <p:cNvSpPr/>
              <p:nvPr/>
            </p:nvSpPr>
            <p:spPr>
              <a:xfrm rot="10800000">
                <a:off x="5724987" y="4607128"/>
                <a:ext cx="143712" cy="14371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630B4CB5-7C5B-4BBC-BF75-8159AB8EC5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9356" y="6036073"/>
                <a:ext cx="2307104" cy="175356"/>
              </a:xfrm>
              <a:prstGeom prst="rect">
                <a:avLst/>
              </a:prstGeom>
            </p:spPr>
          </p:pic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C203C47-F711-4203-8E73-C7D2FEE57DE2}"/>
                  </a:ext>
                </a:extLst>
              </p:cNvPr>
              <p:cNvSpPr/>
              <p:nvPr/>
            </p:nvSpPr>
            <p:spPr>
              <a:xfrm>
                <a:off x="2826785" y="4898723"/>
                <a:ext cx="2361036" cy="1026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800" b="1" spc="300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latin typeface="+mj-ea"/>
                    <a:ea typeface="+mj-ea"/>
                  </a:rPr>
                  <a:t>活动资讯</a:t>
                </a:r>
                <a:endParaRPr lang="en-US" altLang="zh-CN" sz="2800" b="1" spc="3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ABECFEBC-54BD-4881-9EBC-F2B57BEC0727}"/>
                  </a:ext>
                </a:extLst>
              </p:cNvPr>
              <p:cNvSpPr/>
              <p:nvPr/>
            </p:nvSpPr>
            <p:spPr>
              <a:xfrm>
                <a:off x="1840464" y="4886577"/>
                <a:ext cx="649538" cy="586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800" spc="300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latin typeface="Bahnschrift" panose="020B0502040204020203" pitchFamily="34" charset="0"/>
                    <a:ea typeface="阿里巴巴普惠体 R" panose="00020600040101010101" pitchFamily="18" charset="-122"/>
                    <a:cs typeface="Arial" panose="020B0604020202020204" pitchFamily="34" charset="0"/>
                  </a:rPr>
                  <a:t>03</a:t>
                </a:r>
              </a:p>
            </p:txBody>
          </p:sp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0B591792-EB28-4CD1-BA03-0C006029399C}"/>
              </a:ext>
            </a:extLst>
          </p:cNvPr>
          <p:cNvGrpSpPr/>
          <p:nvPr/>
        </p:nvGrpSpPr>
        <p:grpSpPr>
          <a:xfrm>
            <a:off x="7131920" y="1371502"/>
            <a:ext cx="3531229" cy="1009144"/>
            <a:chOff x="1326039" y="4534906"/>
            <a:chExt cx="3671095" cy="1146971"/>
          </a:xfrm>
        </p:grpSpPr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C1F4B903-2459-4D4A-A544-E1B3A6B35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039" y="4534906"/>
              <a:ext cx="2827823" cy="175356"/>
            </a:xfrm>
            <a:prstGeom prst="rect">
              <a:avLst/>
            </a:prstGeom>
          </p:spPr>
        </p:pic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2F005616-3A6D-4C15-9687-471179A86A1E}"/>
                </a:ext>
              </a:extLst>
            </p:cNvPr>
            <p:cNvGrpSpPr/>
            <p:nvPr/>
          </p:nvGrpSpPr>
          <p:grpSpPr>
            <a:xfrm>
              <a:off x="1494471" y="4607128"/>
              <a:ext cx="3502663" cy="1074749"/>
              <a:chOff x="1494471" y="4607128"/>
              <a:chExt cx="4481989" cy="1604301"/>
            </a:xfrm>
          </p:grpSpPr>
          <p:sp>
            <p:nvSpPr>
              <p:cNvPr id="66" name="矩形: 剪去对角 65">
                <a:extLst>
                  <a:ext uri="{FF2B5EF4-FFF2-40B4-BE49-F238E27FC236}">
                    <a16:creationId xmlns:a16="http://schemas.microsoft.com/office/drawing/2014/main" id="{482D11EB-92A2-4ED2-A657-13FEADD60CB9}"/>
                  </a:ext>
                </a:extLst>
              </p:cNvPr>
              <p:cNvSpPr/>
              <p:nvPr/>
            </p:nvSpPr>
            <p:spPr>
              <a:xfrm>
                <a:off x="1494473" y="4628732"/>
                <a:ext cx="4349768" cy="1495061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gradFill flip="none" rotWithShape="1">
                <a:gsLst>
                  <a:gs pos="50000">
                    <a:schemeClr val="accent3">
                      <a:alpha val="0"/>
                    </a:schemeClr>
                  </a:gs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5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gradFill>
                  <a:gsLst>
                    <a:gs pos="0">
                      <a:schemeClr val="accent3"/>
                    </a:gs>
                    <a:gs pos="50000">
                      <a:schemeClr val="accent3">
                        <a:alpha val="0"/>
                      </a:schemeClr>
                    </a:gs>
                    <a:gs pos="100000">
                      <a:schemeClr val="accent3"/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68" name="直角三角形 67">
                <a:extLst>
                  <a:ext uri="{FF2B5EF4-FFF2-40B4-BE49-F238E27FC236}">
                    <a16:creationId xmlns:a16="http://schemas.microsoft.com/office/drawing/2014/main" id="{86E927DD-C045-487F-9266-2EC904492675}"/>
                  </a:ext>
                </a:extLst>
              </p:cNvPr>
              <p:cNvSpPr/>
              <p:nvPr/>
            </p:nvSpPr>
            <p:spPr>
              <a:xfrm>
                <a:off x="1494471" y="6001802"/>
                <a:ext cx="143712" cy="14371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69" name="直角三角形 68">
                <a:extLst>
                  <a:ext uri="{FF2B5EF4-FFF2-40B4-BE49-F238E27FC236}">
                    <a16:creationId xmlns:a16="http://schemas.microsoft.com/office/drawing/2014/main" id="{9E61C586-6019-4F12-8602-2C8D13D9EF1C}"/>
                  </a:ext>
                </a:extLst>
              </p:cNvPr>
              <p:cNvSpPr/>
              <p:nvPr/>
            </p:nvSpPr>
            <p:spPr>
              <a:xfrm rot="10800000">
                <a:off x="5724987" y="4607128"/>
                <a:ext cx="143712" cy="14371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C8A944D2-CD9C-44ED-89F5-F103884B7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9356" y="6036073"/>
                <a:ext cx="2307104" cy="175356"/>
              </a:xfrm>
              <a:prstGeom prst="rect">
                <a:avLst/>
              </a:prstGeom>
            </p:spPr>
          </p:pic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D469C77-E142-4DDF-B67D-3AF9B76D4B97}"/>
                  </a:ext>
                </a:extLst>
              </p:cNvPr>
              <p:cNvSpPr/>
              <p:nvPr/>
            </p:nvSpPr>
            <p:spPr>
              <a:xfrm>
                <a:off x="3355626" y="4898723"/>
                <a:ext cx="1303347" cy="1026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800" b="1" spc="300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latin typeface="+mj-ea"/>
                    <a:ea typeface="+mj-ea"/>
                  </a:rPr>
                  <a:t>日历</a:t>
                </a:r>
                <a:endParaRPr lang="en-US" altLang="zh-CN" sz="2800" b="1" spc="3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E8627B7E-8A22-4E61-B242-1D0B200D313D}"/>
                  </a:ext>
                </a:extLst>
              </p:cNvPr>
              <p:cNvSpPr/>
              <p:nvPr/>
            </p:nvSpPr>
            <p:spPr>
              <a:xfrm>
                <a:off x="1735332" y="4886577"/>
                <a:ext cx="859801" cy="994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800" spc="300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latin typeface="Bahnschrift" panose="020B0502040204020203" pitchFamily="34" charset="0"/>
                    <a:ea typeface="阿里巴巴普惠体 R" panose="00020600040101010101" pitchFamily="18" charset="-122"/>
                    <a:cs typeface="Arial" panose="020B0604020202020204" pitchFamily="34" charset="0"/>
                  </a:rPr>
                  <a:t>02</a:t>
                </a:r>
              </a:p>
            </p:txBody>
          </p:sp>
        </p:grp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E431F48B-498A-41E0-A71C-3E2348E5E44E}"/>
              </a:ext>
            </a:extLst>
          </p:cNvPr>
          <p:cNvGrpSpPr/>
          <p:nvPr/>
        </p:nvGrpSpPr>
        <p:grpSpPr>
          <a:xfrm>
            <a:off x="6465678" y="2428714"/>
            <a:ext cx="3531229" cy="1009144"/>
            <a:chOff x="1326039" y="4534906"/>
            <a:chExt cx="3671095" cy="1146971"/>
          </a:xfrm>
        </p:grpSpPr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825D366C-BDEA-48E9-8EF9-F6B9AD4FA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039" y="4534906"/>
              <a:ext cx="2827823" cy="175356"/>
            </a:xfrm>
            <a:prstGeom prst="rect">
              <a:avLst/>
            </a:prstGeom>
          </p:spPr>
        </p:pic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602F2FF8-98EB-4B9B-9FC2-1171483764EA}"/>
                </a:ext>
              </a:extLst>
            </p:cNvPr>
            <p:cNvGrpSpPr/>
            <p:nvPr/>
          </p:nvGrpSpPr>
          <p:grpSpPr>
            <a:xfrm>
              <a:off x="1494471" y="4607128"/>
              <a:ext cx="3502663" cy="1074749"/>
              <a:chOff x="1494471" y="4607128"/>
              <a:chExt cx="4481989" cy="1604301"/>
            </a:xfrm>
          </p:grpSpPr>
          <p:sp>
            <p:nvSpPr>
              <p:cNvPr id="78" name="矩形: 剪去对角 77">
                <a:extLst>
                  <a:ext uri="{FF2B5EF4-FFF2-40B4-BE49-F238E27FC236}">
                    <a16:creationId xmlns:a16="http://schemas.microsoft.com/office/drawing/2014/main" id="{2A39BB5C-9EC4-443E-ACEB-2F97068A4EA9}"/>
                  </a:ext>
                </a:extLst>
              </p:cNvPr>
              <p:cNvSpPr/>
              <p:nvPr/>
            </p:nvSpPr>
            <p:spPr>
              <a:xfrm>
                <a:off x="1494473" y="4628732"/>
                <a:ext cx="4349768" cy="1495061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gradFill flip="none" rotWithShape="1">
                <a:gsLst>
                  <a:gs pos="50000">
                    <a:schemeClr val="accent3">
                      <a:alpha val="0"/>
                    </a:schemeClr>
                  </a:gs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5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gradFill>
                  <a:gsLst>
                    <a:gs pos="0">
                      <a:schemeClr val="accent3"/>
                    </a:gs>
                    <a:gs pos="50000">
                      <a:schemeClr val="accent3">
                        <a:alpha val="0"/>
                      </a:schemeClr>
                    </a:gs>
                    <a:gs pos="100000">
                      <a:schemeClr val="accent3"/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79" name="直角三角形 78">
                <a:extLst>
                  <a:ext uri="{FF2B5EF4-FFF2-40B4-BE49-F238E27FC236}">
                    <a16:creationId xmlns:a16="http://schemas.microsoft.com/office/drawing/2014/main" id="{146AE18A-AF78-4415-BA8B-FDD8E5247D1A}"/>
                  </a:ext>
                </a:extLst>
              </p:cNvPr>
              <p:cNvSpPr/>
              <p:nvPr/>
            </p:nvSpPr>
            <p:spPr>
              <a:xfrm>
                <a:off x="1494471" y="6001802"/>
                <a:ext cx="143712" cy="14371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80" name="直角三角形 79">
                <a:extLst>
                  <a:ext uri="{FF2B5EF4-FFF2-40B4-BE49-F238E27FC236}">
                    <a16:creationId xmlns:a16="http://schemas.microsoft.com/office/drawing/2014/main" id="{EFC92388-3E5F-4223-B981-381C4A4887D4}"/>
                  </a:ext>
                </a:extLst>
              </p:cNvPr>
              <p:cNvSpPr/>
              <p:nvPr/>
            </p:nvSpPr>
            <p:spPr>
              <a:xfrm rot="10800000">
                <a:off x="5724987" y="4607128"/>
                <a:ext cx="143712" cy="14371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94B163BB-EECD-461F-8022-14B1CA2C3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9356" y="6036073"/>
                <a:ext cx="2307104" cy="175356"/>
              </a:xfrm>
              <a:prstGeom prst="rect">
                <a:avLst/>
              </a:prstGeom>
            </p:spPr>
          </p:pic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5DBFFC26-9AE6-4777-8718-FD5BF11FEAD5}"/>
                  </a:ext>
                </a:extLst>
              </p:cNvPr>
              <p:cNvSpPr/>
              <p:nvPr/>
            </p:nvSpPr>
            <p:spPr>
              <a:xfrm>
                <a:off x="2826785" y="4898723"/>
                <a:ext cx="2361036" cy="1026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800" b="1" spc="300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latin typeface="+mj-ea"/>
                    <a:ea typeface="+mj-ea"/>
                  </a:rPr>
                  <a:t>百科图鉴</a:t>
                </a:r>
                <a:endParaRPr lang="en-US" altLang="zh-CN" sz="2800" b="1" spc="3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A86802FA-50E6-46E0-8CE7-E8A9EB0EDE36}"/>
                  </a:ext>
                </a:extLst>
              </p:cNvPr>
              <p:cNvSpPr/>
              <p:nvPr/>
            </p:nvSpPr>
            <p:spPr>
              <a:xfrm>
                <a:off x="1723605" y="4886577"/>
                <a:ext cx="883256" cy="994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800" spc="300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latin typeface="Bahnschrift" panose="020B0502040204020203" pitchFamily="34" charset="0"/>
                    <a:ea typeface="阿里巴巴普惠体 R" panose="00020600040101010101" pitchFamily="18" charset="-122"/>
                    <a:cs typeface="Arial" panose="020B0604020202020204" pitchFamily="34" charset="0"/>
                  </a:rPr>
                  <a:t>04</a:t>
                </a:r>
              </a:p>
            </p:txBody>
          </p:sp>
        </p:grp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89BE1613-DE7F-40CC-B827-30CFC03F04C3}"/>
              </a:ext>
            </a:extLst>
          </p:cNvPr>
          <p:cNvGrpSpPr/>
          <p:nvPr/>
        </p:nvGrpSpPr>
        <p:grpSpPr>
          <a:xfrm>
            <a:off x="776952" y="3456724"/>
            <a:ext cx="3531229" cy="1009144"/>
            <a:chOff x="1326039" y="4534906"/>
            <a:chExt cx="3671095" cy="1146971"/>
          </a:xfrm>
        </p:grpSpPr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48A0BAFB-8F7F-45AD-9CD5-E6C52AF37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039" y="4534906"/>
              <a:ext cx="2827823" cy="175356"/>
            </a:xfrm>
            <a:prstGeom prst="rect">
              <a:avLst/>
            </a:prstGeom>
          </p:spPr>
        </p:pic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4A2284F3-C7CF-41E3-A84D-C9FB19D9D3E7}"/>
                </a:ext>
              </a:extLst>
            </p:cNvPr>
            <p:cNvGrpSpPr/>
            <p:nvPr/>
          </p:nvGrpSpPr>
          <p:grpSpPr>
            <a:xfrm>
              <a:off x="1494471" y="4607128"/>
              <a:ext cx="3502663" cy="1074749"/>
              <a:chOff x="1494471" y="4607128"/>
              <a:chExt cx="4481989" cy="1604301"/>
            </a:xfrm>
          </p:grpSpPr>
          <p:sp>
            <p:nvSpPr>
              <p:cNvPr id="109" name="矩形: 剪去对角 108">
                <a:extLst>
                  <a:ext uri="{FF2B5EF4-FFF2-40B4-BE49-F238E27FC236}">
                    <a16:creationId xmlns:a16="http://schemas.microsoft.com/office/drawing/2014/main" id="{49BEAF70-37CC-4FB7-B627-67955368143F}"/>
                  </a:ext>
                </a:extLst>
              </p:cNvPr>
              <p:cNvSpPr/>
              <p:nvPr/>
            </p:nvSpPr>
            <p:spPr>
              <a:xfrm>
                <a:off x="1494473" y="4628732"/>
                <a:ext cx="4349768" cy="1495061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gradFill flip="none" rotWithShape="1">
                <a:gsLst>
                  <a:gs pos="50000">
                    <a:schemeClr val="accent3">
                      <a:alpha val="0"/>
                    </a:schemeClr>
                  </a:gs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5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gradFill>
                  <a:gsLst>
                    <a:gs pos="0">
                      <a:schemeClr val="accent3"/>
                    </a:gs>
                    <a:gs pos="50000">
                      <a:schemeClr val="accent3">
                        <a:alpha val="0"/>
                      </a:schemeClr>
                    </a:gs>
                    <a:gs pos="100000">
                      <a:schemeClr val="accent3"/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10" name="直角三角形 109">
                <a:extLst>
                  <a:ext uri="{FF2B5EF4-FFF2-40B4-BE49-F238E27FC236}">
                    <a16:creationId xmlns:a16="http://schemas.microsoft.com/office/drawing/2014/main" id="{13BBBA80-6E3A-4856-9CE9-7D0AD40EED8B}"/>
                  </a:ext>
                </a:extLst>
              </p:cNvPr>
              <p:cNvSpPr/>
              <p:nvPr/>
            </p:nvSpPr>
            <p:spPr>
              <a:xfrm>
                <a:off x="1494471" y="6001802"/>
                <a:ext cx="143712" cy="14371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11" name="直角三角形 110">
                <a:extLst>
                  <a:ext uri="{FF2B5EF4-FFF2-40B4-BE49-F238E27FC236}">
                    <a16:creationId xmlns:a16="http://schemas.microsoft.com/office/drawing/2014/main" id="{6F29FEE9-9FD7-4305-957E-F77FAC6970F5}"/>
                  </a:ext>
                </a:extLst>
              </p:cNvPr>
              <p:cNvSpPr/>
              <p:nvPr/>
            </p:nvSpPr>
            <p:spPr>
              <a:xfrm rot="10800000">
                <a:off x="5724987" y="4607128"/>
                <a:ext cx="143712" cy="14371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pic>
            <p:nvPicPr>
              <p:cNvPr id="112" name="图片 111">
                <a:extLst>
                  <a:ext uri="{FF2B5EF4-FFF2-40B4-BE49-F238E27FC236}">
                    <a16:creationId xmlns:a16="http://schemas.microsoft.com/office/drawing/2014/main" id="{9D94B82C-51BF-4C18-A6D9-CC37EA173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9356" y="6036073"/>
                <a:ext cx="2307104" cy="175356"/>
              </a:xfrm>
              <a:prstGeom prst="rect">
                <a:avLst/>
              </a:prstGeom>
            </p:spPr>
          </p:pic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4EFA9E2F-DCC2-4904-B526-0D151A22761F}"/>
                  </a:ext>
                </a:extLst>
              </p:cNvPr>
              <p:cNvSpPr/>
              <p:nvPr/>
            </p:nvSpPr>
            <p:spPr>
              <a:xfrm>
                <a:off x="3091206" y="4898723"/>
                <a:ext cx="1832191" cy="1026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800" b="1" spc="300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latin typeface="+mj-ea"/>
                    <a:ea typeface="+mj-ea"/>
                  </a:rPr>
                  <a:t>评论区</a:t>
                </a:r>
                <a:endParaRPr lang="en-US" altLang="zh-CN" sz="2800" b="1" spc="3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endParaRP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E54FEFDC-32FE-4AF5-9090-18B6FCEAF96E}"/>
                  </a:ext>
                </a:extLst>
              </p:cNvPr>
              <p:cNvSpPr/>
              <p:nvPr/>
            </p:nvSpPr>
            <p:spPr>
              <a:xfrm>
                <a:off x="1728936" y="4886577"/>
                <a:ext cx="872594" cy="994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800" spc="300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latin typeface="Bahnschrift" panose="020B0502040204020203" pitchFamily="34" charset="0"/>
                    <a:ea typeface="阿里巴巴普惠体 R" panose="00020600040101010101" pitchFamily="18" charset="-122"/>
                    <a:cs typeface="Arial" panose="020B0604020202020204" pitchFamily="34" charset="0"/>
                  </a:rPr>
                  <a:t>05</a:t>
                </a:r>
              </a:p>
            </p:txBody>
          </p:sp>
        </p:grp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EDD873C8-94BC-43BB-B905-B27EAFC0D0DE}"/>
              </a:ext>
            </a:extLst>
          </p:cNvPr>
          <p:cNvGrpSpPr/>
          <p:nvPr/>
        </p:nvGrpSpPr>
        <p:grpSpPr>
          <a:xfrm>
            <a:off x="7463902" y="3460175"/>
            <a:ext cx="3531229" cy="1009144"/>
            <a:chOff x="1326039" y="4534906"/>
            <a:chExt cx="3671095" cy="1146971"/>
          </a:xfrm>
        </p:grpSpPr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4549255E-022C-4BB0-98A3-18A0C0FE5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039" y="4534906"/>
              <a:ext cx="2827823" cy="175356"/>
            </a:xfrm>
            <a:prstGeom prst="rect">
              <a:avLst/>
            </a:prstGeom>
          </p:spPr>
        </p:pic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8F0F2FDD-8842-45C3-B928-BEE63E1A3FDF}"/>
                </a:ext>
              </a:extLst>
            </p:cNvPr>
            <p:cNvGrpSpPr/>
            <p:nvPr/>
          </p:nvGrpSpPr>
          <p:grpSpPr>
            <a:xfrm>
              <a:off x="1494471" y="4607128"/>
              <a:ext cx="3502663" cy="1074749"/>
              <a:chOff x="1494471" y="4607128"/>
              <a:chExt cx="4481989" cy="1604301"/>
            </a:xfrm>
          </p:grpSpPr>
          <p:sp>
            <p:nvSpPr>
              <p:cNvPr id="118" name="矩形: 剪去对角 117">
                <a:extLst>
                  <a:ext uri="{FF2B5EF4-FFF2-40B4-BE49-F238E27FC236}">
                    <a16:creationId xmlns:a16="http://schemas.microsoft.com/office/drawing/2014/main" id="{C131F3CC-35BA-41A4-BAF9-1CAD306E3F44}"/>
                  </a:ext>
                </a:extLst>
              </p:cNvPr>
              <p:cNvSpPr/>
              <p:nvPr/>
            </p:nvSpPr>
            <p:spPr>
              <a:xfrm>
                <a:off x="1494473" y="4628732"/>
                <a:ext cx="4349768" cy="1495061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gradFill flip="none" rotWithShape="1">
                <a:gsLst>
                  <a:gs pos="50000">
                    <a:schemeClr val="accent3">
                      <a:alpha val="0"/>
                    </a:schemeClr>
                  </a:gs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5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gradFill>
                  <a:gsLst>
                    <a:gs pos="0">
                      <a:schemeClr val="accent3"/>
                    </a:gs>
                    <a:gs pos="50000">
                      <a:schemeClr val="accent3">
                        <a:alpha val="0"/>
                      </a:schemeClr>
                    </a:gs>
                    <a:gs pos="100000">
                      <a:schemeClr val="accent3"/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19" name="直角三角形 118">
                <a:extLst>
                  <a:ext uri="{FF2B5EF4-FFF2-40B4-BE49-F238E27FC236}">
                    <a16:creationId xmlns:a16="http://schemas.microsoft.com/office/drawing/2014/main" id="{A328F044-1E39-4985-B2CD-ABF98B7748A3}"/>
                  </a:ext>
                </a:extLst>
              </p:cNvPr>
              <p:cNvSpPr/>
              <p:nvPr/>
            </p:nvSpPr>
            <p:spPr>
              <a:xfrm>
                <a:off x="1494471" y="6001802"/>
                <a:ext cx="143712" cy="14371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20" name="直角三角形 119">
                <a:extLst>
                  <a:ext uri="{FF2B5EF4-FFF2-40B4-BE49-F238E27FC236}">
                    <a16:creationId xmlns:a16="http://schemas.microsoft.com/office/drawing/2014/main" id="{6B913CB3-1DDD-474C-80F1-C74F841B04A0}"/>
                  </a:ext>
                </a:extLst>
              </p:cNvPr>
              <p:cNvSpPr/>
              <p:nvPr/>
            </p:nvSpPr>
            <p:spPr>
              <a:xfrm rot="10800000">
                <a:off x="5724987" y="4607128"/>
                <a:ext cx="143712" cy="14371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pic>
            <p:nvPicPr>
              <p:cNvPr id="121" name="图片 120">
                <a:extLst>
                  <a:ext uri="{FF2B5EF4-FFF2-40B4-BE49-F238E27FC236}">
                    <a16:creationId xmlns:a16="http://schemas.microsoft.com/office/drawing/2014/main" id="{AAB54426-61AE-4866-A97D-4C5AC0513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9356" y="6036073"/>
                <a:ext cx="2307104" cy="175356"/>
              </a:xfrm>
              <a:prstGeom prst="rect">
                <a:avLst/>
              </a:prstGeom>
            </p:spPr>
          </p:pic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1169D79E-99CE-4996-927E-12D8B526A018}"/>
                  </a:ext>
                </a:extLst>
              </p:cNvPr>
              <p:cNvSpPr/>
              <p:nvPr/>
            </p:nvSpPr>
            <p:spPr>
              <a:xfrm>
                <a:off x="2826783" y="4898723"/>
                <a:ext cx="2361036" cy="1026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800" b="1" spc="300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latin typeface="+mj-ea"/>
                    <a:ea typeface="+mj-ea"/>
                  </a:rPr>
                  <a:t>查询检索</a:t>
                </a:r>
                <a:endParaRPr lang="en-US" altLang="zh-CN" sz="2800" b="1" spc="3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19F9D016-767B-4803-9061-8C966DB4369A}"/>
                  </a:ext>
                </a:extLst>
              </p:cNvPr>
              <p:cNvSpPr/>
              <p:nvPr/>
            </p:nvSpPr>
            <p:spPr>
              <a:xfrm>
                <a:off x="1736399" y="4886577"/>
                <a:ext cx="857667" cy="994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800" spc="300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latin typeface="Bahnschrift" panose="020B0502040204020203" pitchFamily="34" charset="0"/>
                    <a:ea typeface="阿里巴巴普惠体 R" panose="00020600040101010101" pitchFamily="18" charset="-122"/>
                    <a:cs typeface="Arial" panose="020B0604020202020204" pitchFamily="34" charset="0"/>
                  </a:rPr>
                  <a:t>06</a:t>
                </a:r>
              </a:p>
            </p:txBody>
          </p:sp>
        </p:grp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D3DABDE0-448A-466D-86D8-2F6C593872EF}"/>
              </a:ext>
            </a:extLst>
          </p:cNvPr>
          <p:cNvGrpSpPr/>
          <p:nvPr/>
        </p:nvGrpSpPr>
        <p:grpSpPr>
          <a:xfrm>
            <a:off x="1427950" y="4468742"/>
            <a:ext cx="3531229" cy="1009144"/>
            <a:chOff x="1326039" y="4534906"/>
            <a:chExt cx="3671095" cy="1146971"/>
          </a:xfrm>
        </p:grpSpPr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48DB8BBF-5DD0-4D74-89A8-FE3EECE0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039" y="4534906"/>
              <a:ext cx="2827823" cy="175356"/>
            </a:xfrm>
            <a:prstGeom prst="rect">
              <a:avLst/>
            </a:prstGeom>
          </p:spPr>
        </p:pic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03DF8B5B-A557-44FD-9A7D-52D3C87F3483}"/>
                </a:ext>
              </a:extLst>
            </p:cNvPr>
            <p:cNvGrpSpPr/>
            <p:nvPr/>
          </p:nvGrpSpPr>
          <p:grpSpPr>
            <a:xfrm>
              <a:off x="1494471" y="4607128"/>
              <a:ext cx="3502663" cy="1074749"/>
              <a:chOff x="1494471" y="4607128"/>
              <a:chExt cx="4481989" cy="1604301"/>
            </a:xfrm>
          </p:grpSpPr>
          <p:sp>
            <p:nvSpPr>
              <p:cNvPr id="127" name="矩形: 剪去对角 126">
                <a:extLst>
                  <a:ext uri="{FF2B5EF4-FFF2-40B4-BE49-F238E27FC236}">
                    <a16:creationId xmlns:a16="http://schemas.microsoft.com/office/drawing/2014/main" id="{A21E591B-70C4-47EB-B534-06EBF2F0E510}"/>
                  </a:ext>
                </a:extLst>
              </p:cNvPr>
              <p:cNvSpPr/>
              <p:nvPr/>
            </p:nvSpPr>
            <p:spPr>
              <a:xfrm>
                <a:off x="1494473" y="4628732"/>
                <a:ext cx="4349768" cy="1495061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gradFill flip="none" rotWithShape="1">
                <a:gsLst>
                  <a:gs pos="50000">
                    <a:schemeClr val="accent3">
                      <a:alpha val="0"/>
                    </a:schemeClr>
                  </a:gs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5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gradFill>
                  <a:gsLst>
                    <a:gs pos="0">
                      <a:schemeClr val="accent3"/>
                    </a:gs>
                    <a:gs pos="50000">
                      <a:schemeClr val="accent3">
                        <a:alpha val="0"/>
                      </a:schemeClr>
                    </a:gs>
                    <a:gs pos="100000">
                      <a:schemeClr val="accent3"/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28" name="直角三角形 127">
                <a:extLst>
                  <a:ext uri="{FF2B5EF4-FFF2-40B4-BE49-F238E27FC236}">
                    <a16:creationId xmlns:a16="http://schemas.microsoft.com/office/drawing/2014/main" id="{AD57F2AD-03D9-4741-8928-8546C9169864}"/>
                  </a:ext>
                </a:extLst>
              </p:cNvPr>
              <p:cNvSpPr/>
              <p:nvPr/>
            </p:nvSpPr>
            <p:spPr>
              <a:xfrm>
                <a:off x="1494471" y="6001802"/>
                <a:ext cx="143712" cy="14371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29" name="直角三角形 128">
                <a:extLst>
                  <a:ext uri="{FF2B5EF4-FFF2-40B4-BE49-F238E27FC236}">
                    <a16:creationId xmlns:a16="http://schemas.microsoft.com/office/drawing/2014/main" id="{94CF2740-2143-4344-BFD5-7BB0C1AAE2B0}"/>
                  </a:ext>
                </a:extLst>
              </p:cNvPr>
              <p:cNvSpPr/>
              <p:nvPr/>
            </p:nvSpPr>
            <p:spPr>
              <a:xfrm rot="10800000">
                <a:off x="5724987" y="4607128"/>
                <a:ext cx="143712" cy="14371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pic>
            <p:nvPicPr>
              <p:cNvPr id="130" name="图片 129">
                <a:extLst>
                  <a:ext uri="{FF2B5EF4-FFF2-40B4-BE49-F238E27FC236}">
                    <a16:creationId xmlns:a16="http://schemas.microsoft.com/office/drawing/2014/main" id="{C808118F-F433-4D62-BA94-64979B4B9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9356" y="6036073"/>
                <a:ext cx="2307104" cy="175356"/>
              </a:xfrm>
              <a:prstGeom prst="rect">
                <a:avLst/>
              </a:prstGeom>
            </p:spPr>
          </p:pic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0C5A39A6-606E-4029-BB27-5EF86125037B}"/>
                  </a:ext>
                </a:extLst>
              </p:cNvPr>
              <p:cNvSpPr/>
              <p:nvPr/>
            </p:nvSpPr>
            <p:spPr>
              <a:xfrm>
                <a:off x="2826785" y="4898723"/>
                <a:ext cx="2361036" cy="1026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800" b="1" spc="300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latin typeface="+mj-ea"/>
                    <a:ea typeface="+mj-ea"/>
                  </a:rPr>
                  <a:t>养成计算</a:t>
                </a:r>
                <a:endParaRPr lang="en-US" altLang="zh-CN" sz="2800" b="1" spc="3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endParaRPr>
              </a:p>
            </p:txBody>
          </p:sp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13C5E12E-3ADD-42D0-854A-84729774A7E1}"/>
                  </a:ext>
                </a:extLst>
              </p:cNvPr>
              <p:cNvSpPr/>
              <p:nvPr/>
            </p:nvSpPr>
            <p:spPr>
              <a:xfrm>
                <a:off x="1738532" y="4886577"/>
                <a:ext cx="853402" cy="994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800" spc="300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latin typeface="Bahnschrift" panose="020B0502040204020203" pitchFamily="34" charset="0"/>
                    <a:ea typeface="阿里巴巴普惠体 R" panose="00020600040101010101" pitchFamily="18" charset="-122"/>
                    <a:cs typeface="Arial" panose="020B0604020202020204" pitchFamily="34" charset="0"/>
                  </a:rPr>
                  <a:t>07</a:t>
                </a:r>
              </a:p>
            </p:txBody>
          </p:sp>
        </p:grpSp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A7D7EAB2-6E21-4901-833F-C457C4EA1637}"/>
              </a:ext>
            </a:extLst>
          </p:cNvPr>
          <p:cNvGrpSpPr/>
          <p:nvPr/>
        </p:nvGrpSpPr>
        <p:grpSpPr>
          <a:xfrm>
            <a:off x="6386666" y="4504287"/>
            <a:ext cx="3491383" cy="1036011"/>
            <a:chOff x="1367463" y="4504373"/>
            <a:chExt cx="3629671" cy="1177507"/>
          </a:xfrm>
        </p:grpSpPr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C9C94E4B-E59A-451E-B015-F6805E3EA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463" y="4504373"/>
              <a:ext cx="2827823" cy="175356"/>
            </a:xfrm>
            <a:prstGeom prst="rect">
              <a:avLst/>
            </a:prstGeom>
          </p:spPr>
        </p:pic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48D13902-7757-45B4-8FDA-B37E634EA0CA}"/>
                </a:ext>
              </a:extLst>
            </p:cNvPr>
            <p:cNvGrpSpPr/>
            <p:nvPr/>
          </p:nvGrpSpPr>
          <p:grpSpPr>
            <a:xfrm>
              <a:off x="1439986" y="4599437"/>
              <a:ext cx="3557148" cy="1082443"/>
              <a:chOff x="1424752" y="4595644"/>
              <a:chExt cx="4551708" cy="1615785"/>
            </a:xfrm>
          </p:grpSpPr>
          <p:sp>
            <p:nvSpPr>
              <p:cNvPr id="136" name="矩形: 剪去对角 135">
                <a:extLst>
                  <a:ext uri="{FF2B5EF4-FFF2-40B4-BE49-F238E27FC236}">
                    <a16:creationId xmlns:a16="http://schemas.microsoft.com/office/drawing/2014/main" id="{09B8BC78-A072-4DC5-8E69-6AD34259A70C}"/>
                  </a:ext>
                </a:extLst>
              </p:cNvPr>
              <p:cNvSpPr/>
              <p:nvPr/>
            </p:nvSpPr>
            <p:spPr>
              <a:xfrm>
                <a:off x="1424752" y="4595644"/>
                <a:ext cx="4349766" cy="1495061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gradFill flip="none" rotWithShape="1">
                <a:gsLst>
                  <a:gs pos="50000">
                    <a:schemeClr val="accent3">
                      <a:alpha val="0"/>
                    </a:schemeClr>
                  </a:gs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5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gradFill>
                  <a:gsLst>
                    <a:gs pos="0">
                      <a:schemeClr val="accent3"/>
                    </a:gs>
                    <a:gs pos="50000">
                      <a:schemeClr val="accent3">
                        <a:alpha val="0"/>
                      </a:schemeClr>
                    </a:gs>
                    <a:gs pos="100000">
                      <a:schemeClr val="accent3"/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37" name="直角三角形 136">
                <a:extLst>
                  <a:ext uri="{FF2B5EF4-FFF2-40B4-BE49-F238E27FC236}">
                    <a16:creationId xmlns:a16="http://schemas.microsoft.com/office/drawing/2014/main" id="{629FB1AC-F5D3-446F-9769-91C685BFD9F0}"/>
                  </a:ext>
                </a:extLst>
              </p:cNvPr>
              <p:cNvSpPr/>
              <p:nvPr/>
            </p:nvSpPr>
            <p:spPr>
              <a:xfrm>
                <a:off x="1494471" y="6001802"/>
                <a:ext cx="143712" cy="14371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38" name="直角三角形 137">
                <a:extLst>
                  <a:ext uri="{FF2B5EF4-FFF2-40B4-BE49-F238E27FC236}">
                    <a16:creationId xmlns:a16="http://schemas.microsoft.com/office/drawing/2014/main" id="{05566B7F-7CC9-40AF-9686-A1AB087D4A54}"/>
                  </a:ext>
                </a:extLst>
              </p:cNvPr>
              <p:cNvSpPr/>
              <p:nvPr/>
            </p:nvSpPr>
            <p:spPr>
              <a:xfrm rot="10800000">
                <a:off x="5724987" y="4607128"/>
                <a:ext cx="143712" cy="14371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pic>
            <p:nvPicPr>
              <p:cNvPr id="139" name="图片 138">
                <a:extLst>
                  <a:ext uri="{FF2B5EF4-FFF2-40B4-BE49-F238E27FC236}">
                    <a16:creationId xmlns:a16="http://schemas.microsoft.com/office/drawing/2014/main" id="{A3883D1E-2883-4FFA-88C2-3A649493B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9356" y="6036073"/>
                <a:ext cx="2307104" cy="175356"/>
              </a:xfrm>
              <a:prstGeom prst="rect">
                <a:avLst/>
              </a:prstGeom>
            </p:spPr>
          </p:pic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91F1DB74-21D6-4FDD-9EF4-9ECE551481F9}"/>
                  </a:ext>
                </a:extLst>
              </p:cNvPr>
              <p:cNvSpPr/>
              <p:nvPr/>
            </p:nvSpPr>
            <p:spPr>
              <a:xfrm>
                <a:off x="2784697" y="4777463"/>
                <a:ext cx="2361038" cy="10268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800" b="1" spc="300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latin typeface="+mj-ea"/>
                    <a:ea typeface="+mj-ea"/>
                  </a:rPr>
                  <a:t>上传下载</a:t>
                </a:r>
                <a:endParaRPr lang="en-US" altLang="zh-CN" sz="2800" b="1" spc="3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endParaRPr>
              </a:p>
            </p:txBody>
          </p:sp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3D9640D7-3E53-49F4-9156-6107730C7E04}"/>
                  </a:ext>
                </a:extLst>
              </p:cNvPr>
              <p:cNvSpPr/>
              <p:nvPr/>
            </p:nvSpPr>
            <p:spPr>
              <a:xfrm>
                <a:off x="1724672" y="4886577"/>
                <a:ext cx="881124" cy="994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800" spc="300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latin typeface="Bahnschrift" panose="020B0502040204020203" pitchFamily="34" charset="0"/>
                    <a:ea typeface="阿里巴巴普惠体 R" panose="00020600040101010101" pitchFamily="18" charset="-122"/>
                    <a:cs typeface="Arial" panose="020B0604020202020204" pitchFamily="34" charset="0"/>
                  </a:rPr>
                  <a:t>08</a:t>
                </a:r>
              </a:p>
            </p:txBody>
          </p:sp>
        </p:grp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181B22D9-200A-479B-9B99-75EB015AA247}"/>
              </a:ext>
            </a:extLst>
          </p:cNvPr>
          <p:cNvGrpSpPr/>
          <p:nvPr/>
        </p:nvGrpSpPr>
        <p:grpSpPr>
          <a:xfrm>
            <a:off x="874736" y="5540298"/>
            <a:ext cx="3531229" cy="1009144"/>
            <a:chOff x="1326039" y="4534906"/>
            <a:chExt cx="3671095" cy="1146971"/>
          </a:xfrm>
        </p:grpSpPr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A8A2783A-2DB3-4447-96F4-FF4B40908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039" y="4534906"/>
              <a:ext cx="2827823" cy="175356"/>
            </a:xfrm>
            <a:prstGeom prst="rect">
              <a:avLst/>
            </a:prstGeom>
          </p:spPr>
        </p:pic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03F1B5DD-938C-4B06-918D-527CBB5B314C}"/>
                </a:ext>
              </a:extLst>
            </p:cNvPr>
            <p:cNvGrpSpPr/>
            <p:nvPr/>
          </p:nvGrpSpPr>
          <p:grpSpPr>
            <a:xfrm>
              <a:off x="1494471" y="4607128"/>
              <a:ext cx="3502663" cy="1074749"/>
              <a:chOff x="1494471" y="4607128"/>
              <a:chExt cx="4481989" cy="1604301"/>
            </a:xfrm>
          </p:grpSpPr>
          <p:sp>
            <p:nvSpPr>
              <p:cNvPr id="145" name="矩形: 剪去对角 144">
                <a:extLst>
                  <a:ext uri="{FF2B5EF4-FFF2-40B4-BE49-F238E27FC236}">
                    <a16:creationId xmlns:a16="http://schemas.microsoft.com/office/drawing/2014/main" id="{B6750E16-1B28-40BC-AEC1-CFBB10E0C0B5}"/>
                  </a:ext>
                </a:extLst>
              </p:cNvPr>
              <p:cNvSpPr/>
              <p:nvPr/>
            </p:nvSpPr>
            <p:spPr>
              <a:xfrm>
                <a:off x="1494473" y="4628732"/>
                <a:ext cx="4349768" cy="1495061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gradFill flip="none" rotWithShape="1">
                <a:gsLst>
                  <a:gs pos="50000">
                    <a:schemeClr val="accent3">
                      <a:alpha val="0"/>
                    </a:schemeClr>
                  </a:gs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5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gradFill>
                  <a:gsLst>
                    <a:gs pos="0">
                      <a:schemeClr val="accent3"/>
                    </a:gs>
                    <a:gs pos="50000">
                      <a:schemeClr val="accent3">
                        <a:alpha val="0"/>
                      </a:schemeClr>
                    </a:gs>
                    <a:gs pos="100000">
                      <a:schemeClr val="accent3"/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46" name="直角三角形 145">
                <a:extLst>
                  <a:ext uri="{FF2B5EF4-FFF2-40B4-BE49-F238E27FC236}">
                    <a16:creationId xmlns:a16="http://schemas.microsoft.com/office/drawing/2014/main" id="{33158E8D-21C4-4EB2-9B1F-C9EE9EC207DB}"/>
                  </a:ext>
                </a:extLst>
              </p:cNvPr>
              <p:cNvSpPr/>
              <p:nvPr/>
            </p:nvSpPr>
            <p:spPr>
              <a:xfrm>
                <a:off x="1494471" y="6001802"/>
                <a:ext cx="143712" cy="14371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47" name="直角三角形 146">
                <a:extLst>
                  <a:ext uri="{FF2B5EF4-FFF2-40B4-BE49-F238E27FC236}">
                    <a16:creationId xmlns:a16="http://schemas.microsoft.com/office/drawing/2014/main" id="{19D89B19-4112-446B-9888-99F68A5625CB}"/>
                  </a:ext>
                </a:extLst>
              </p:cNvPr>
              <p:cNvSpPr/>
              <p:nvPr/>
            </p:nvSpPr>
            <p:spPr>
              <a:xfrm rot="10800000">
                <a:off x="5724987" y="4607128"/>
                <a:ext cx="143712" cy="14371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pic>
            <p:nvPicPr>
              <p:cNvPr id="148" name="图片 147">
                <a:extLst>
                  <a:ext uri="{FF2B5EF4-FFF2-40B4-BE49-F238E27FC236}">
                    <a16:creationId xmlns:a16="http://schemas.microsoft.com/office/drawing/2014/main" id="{3884533C-1FA6-421F-BFC2-54EEFA7D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9356" y="6036073"/>
                <a:ext cx="2307104" cy="175356"/>
              </a:xfrm>
              <a:prstGeom prst="rect">
                <a:avLst/>
              </a:prstGeom>
            </p:spPr>
          </p:pic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E3EFB594-4545-445A-8FAA-DBCF6928B5FB}"/>
                  </a:ext>
                </a:extLst>
              </p:cNvPr>
              <p:cNvSpPr/>
              <p:nvPr/>
            </p:nvSpPr>
            <p:spPr>
              <a:xfrm>
                <a:off x="2826782" y="4898723"/>
                <a:ext cx="2361036" cy="1026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800" b="1" spc="300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latin typeface="+mj-ea"/>
                    <a:ea typeface="+mj-ea"/>
                  </a:rPr>
                  <a:t>抽卡模拟</a:t>
                </a:r>
                <a:endParaRPr lang="en-US" altLang="zh-CN" sz="2800" b="1" spc="3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endParaRPr>
              </a:p>
            </p:txBody>
          </p:sp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02DFCB5E-7757-4606-8DDD-4D0BE6DFF8B4}"/>
                  </a:ext>
                </a:extLst>
              </p:cNvPr>
              <p:cNvSpPr/>
              <p:nvPr/>
            </p:nvSpPr>
            <p:spPr>
              <a:xfrm>
                <a:off x="1736399" y="4886577"/>
                <a:ext cx="857667" cy="994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800" spc="300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latin typeface="Bahnschrift" panose="020B0502040204020203" pitchFamily="34" charset="0"/>
                    <a:ea typeface="阿里巴巴普惠体 R" panose="00020600040101010101" pitchFamily="18" charset="-122"/>
                    <a:cs typeface="Arial" panose="020B0604020202020204" pitchFamily="34" charset="0"/>
                  </a:rPr>
                  <a:t>09</a:t>
                </a:r>
              </a:p>
            </p:txBody>
          </p:sp>
        </p:grp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AA8D200E-BDE1-42A2-83E3-E2EB0586F26B}"/>
              </a:ext>
            </a:extLst>
          </p:cNvPr>
          <p:cNvGrpSpPr/>
          <p:nvPr/>
        </p:nvGrpSpPr>
        <p:grpSpPr>
          <a:xfrm>
            <a:off x="7364140" y="5563559"/>
            <a:ext cx="3531229" cy="1009144"/>
            <a:chOff x="1326039" y="4534906"/>
            <a:chExt cx="3671095" cy="1146971"/>
          </a:xfrm>
        </p:grpSpPr>
        <p:pic>
          <p:nvPicPr>
            <p:cNvPr id="152" name="图片 151">
              <a:extLst>
                <a:ext uri="{FF2B5EF4-FFF2-40B4-BE49-F238E27FC236}">
                  <a16:creationId xmlns:a16="http://schemas.microsoft.com/office/drawing/2014/main" id="{8741BECD-12D9-4DF1-BC8E-5FE264273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039" y="4534906"/>
              <a:ext cx="2827823" cy="175356"/>
            </a:xfrm>
            <a:prstGeom prst="rect">
              <a:avLst/>
            </a:prstGeom>
          </p:spPr>
        </p:pic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4C58B121-BF2A-4961-BE0C-FC079DBFAA75}"/>
                </a:ext>
              </a:extLst>
            </p:cNvPr>
            <p:cNvGrpSpPr/>
            <p:nvPr/>
          </p:nvGrpSpPr>
          <p:grpSpPr>
            <a:xfrm>
              <a:off x="1494471" y="4607128"/>
              <a:ext cx="3502663" cy="1074749"/>
              <a:chOff x="1494471" y="4607128"/>
              <a:chExt cx="4481989" cy="1604301"/>
            </a:xfrm>
          </p:grpSpPr>
          <p:sp>
            <p:nvSpPr>
              <p:cNvPr id="154" name="矩形: 剪去对角 153">
                <a:extLst>
                  <a:ext uri="{FF2B5EF4-FFF2-40B4-BE49-F238E27FC236}">
                    <a16:creationId xmlns:a16="http://schemas.microsoft.com/office/drawing/2014/main" id="{85EB9C22-56E9-4CDD-9D4E-2321DB59725E}"/>
                  </a:ext>
                </a:extLst>
              </p:cNvPr>
              <p:cNvSpPr/>
              <p:nvPr/>
            </p:nvSpPr>
            <p:spPr>
              <a:xfrm>
                <a:off x="1494473" y="4628732"/>
                <a:ext cx="4349768" cy="1495061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gradFill flip="none" rotWithShape="1">
                <a:gsLst>
                  <a:gs pos="50000">
                    <a:schemeClr val="accent3">
                      <a:alpha val="0"/>
                    </a:schemeClr>
                  </a:gs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5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gradFill>
                  <a:gsLst>
                    <a:gs pos="0">
                      <a:schemeClr val="accent3"/>
                    </a:gs>
                    <a:gs pos="50000">
                      <a:schemeClr val="accent3">
                        <a:alpha val="0"/>
                      </a:schemeClr>
                    </a:gs>
                    <a:gs pos="100000">
                      <a:schemeClr val="accent3"/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55" name="直角三角形 154">
                <a:extLst>
                  <a:ext uri="{FF2B5EF4-FFF2-40B4-BE49-F238E27FC236}">
                    <a16:creationId xmlns:a16="http://schemas.microsoft.com/office/drawing/2014/main" id="{235CAB93-0ADC-424D-A3AF-E3EE9184733A}"/>
                  </a:ext>
                </a:extLst>
              </p:cNvPr>
              <p:cNvSpPr/>
              <p:nvPr/>
            </p:nvSpPr>
            <p:spPr>
              <a:xfrm>
                <a:off x="1494471" y="6001802"/>
                <a:ext cx="143712" cy="14371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56" name="直角三角形 155">
                <a:extLst>
                  <a:ext uri="{FF2B5EF4-FFF2-40B4-BE49-F238E27FC236}">
                    <a16:creationId xmlns:a16="http://schemas.microsoft.com/office/drawing/2014/main" id="{AF901803-5C50-49A0-B959-04BE4F0CD237}"/>
                  </a:ext>
                </a:extLst>
              </p:cNvPr>
              <p:cNvSpPr/>
              <p:nvPr/>
            </p:nvSpPr>
            <p:spPr>
              <a:xfrm rot="10800000">
                <a:off x="5724987" y="4607128"/>
                <a:ext cx="143712" cy="14371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3">
                      <a:alpha val="5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pic>
            <p:nvPicPr>
              <p:cNvPr id="157" name="图片 156">
                <a:extLst>
                  <a:ext uri="{FF2B5EF4-FFF2-40B4-BE49-F238E27FC236}">
                    <a16:creationId xmlns:a16="http://schemas.microsoft.com/office/drawing/2014/main" id="{97D4A1B4-E547-476C-B754-68A923C15F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9356" y="6036073"/>
                <a:ext cx="2307104" cy="175356"/>
              </a:xfrm>
              <a:prstGeom prst="rect">
                <a:avLst/>
              </a:prstGeom>
            </p:spPr>
          </p:pic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20A57E0C-7504-4936-9ADF-96157DD6981C}"/>
                  </a:ext>
                </a:extLst>
              </p:cNvPr>
              <p:cNvSpPr/>
              <p:nvPr/>
            </p:nvSpPr>
            <p:spPr>
              <a:xfrm>
                <a:off x="2826785" y="4898723"/>
                <a:ext cx="2361036" cy="1026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800" b="1" spc="300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latin typeface="+mj-ea"/>
                    <a:ea typeface="+mj-ea"/>
                  </a:rPr>
                  <a:t>分享链接</a:t>
                </a:r>
                <a:endParaRPr lang="en-US" altLang="zh-CN" sz="2800" b="1" spc="3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endParaRPr>
              </a:p>
            </p:txBody>
          </p:sp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1611C896-1B5B-4C72-A45C-F84DD7F97C6C}"/>
                  </a:ext>
                </a:extLst>
              </p:cNvPr>
              <p:cNvSpPr/>
              <p:nvPr/>
            </p:nvSpPr>
            <p:spPr>
              <a:xfrm>
                <a:off x="1780115" y="4886577"/>
                <a:ext cx="770237" cy="994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800" spc="300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latin typeface="Bahnschrift" panose="020B0502040204020203" pitchFamily="34" charset="0"/>
                    <a:ea typeface="阿里巴巴普惠体 R" panose="00020600040101010101" pitchFamily="18" charset="-122"/>
                    <a:cs typeface="Arial" panose="020B0604020202020204" pitchFamily="34" charset="0"/>
                  </a:rPr>
                  <a:t>10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725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A5545209-64BA-4BBF-BDAA-FE6131E72006}"/>
              </a:ext>
            </a:extLst>
          </p:cNvPr>
          <p:cNvSpPr txBox="1"/>
          <p:nvPr/>
        </p:nvSpPr>
        <p:spPr>
          <a:xfrm>
            <a:off x="4464785" y="2627086"/>
            <a:ext cx="3262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54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schemeClr val="bg1"/>
                    </a:gs>
                    <a:gs pos="27000">
                      <a:schemeClr val="bg1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schemeClr val="bg1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注册登录</a:t>
            </a:r>
          </a:p>
        </p:txBody>
      </p:sp>
      <p:pic>
        <p:nvPicPr>
          <p:cNvPr id="24" name="PA-图片 4">
            <a:extLst>
              <a:ext uri="{FF2B5EF4-FFF2-40B4-BE49-F238E27FC236}">
                <a16:creationId xmlns:a16="http://schemas.microsoft.com/office/drawing/2014/main" id="{3998AE89-9CF0-4B2D-B492-F37F30CC72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sp>
        <p:nvSpPr>
          <p:cNvPr id="26" name="PA-任意多边形 681">
            <a:extLst>
              <a:ext uri="{FF2B5EF4-FFF2-40B4-BE49-F238E27FC236}">
                <a16:creationId xmlns:a16="http://schemas.microsoft.com/office/drawing/2014/main" id="{8FA3A00A-1A74-4CAE-BB94-610250BEFBAF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 rot="2700000" flipV="1">
            <a:off x="1185777" y="2451920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7" name="PA-任意多边形 679">
            <a:extLst>
              <a:ext uri="{FF2B5EF4-FFF2-40B4-BE49-F238E27FC236}">
                <a16:creationId xmlns:a16="http://schemas.microsoft.com/office/drawing/2014/main" id="{710C0703-BBEB-4771-9ABA-00326D0154A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 rot="5400000">
            <a:off x="2296878" y="1658376"/>
            <a:ext cx="743053" cy="1032167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8" name="PA-任意多边形 681">
            <a:extLst>
              <a:ext uri="{FF2B5EF4-FFF2-40B4-BE49-F238E27FC236}">
                <a16:creationId xmlns:a16="http://schemas.microsoft.com/office/drawing/2014/main" id="{A6C806FC-A663-4DBA-9F5D-B585FDF3B592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 rot="2700000" flipH="1">
            <a:off x="8397343" y="1290744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9" name="PA-任意多边形 679">
            <a:extLst>
              <a:ext uri="{FF2B5EF4-FFF2-40B4-BE49-F238E27FC236}">
                <a16:creationId xmlns:a16="http://schemas.microsoft.com/office/drawing/2014/main" id="{310A338C-E753-4D42-9D34-4F188CF64F65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 rot="5400000" flipH="1" flipV="1">
            <a:off x="8656734" y="3423318"/>
            <a:ext cx="743054" cy="1032168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1D72E4E-85BC-45FD-A2A8-91F4FD47DD82}"/>
              </a:ext>
            </a:extLst>
          </p:cNvPr>
          <p:cNvCxnSpPr/>
          <p:nvPr/>
        </p:nvCxnSpPr>
        <p:spPr>
          <a:xfrm>
            <a:off x="713540" y="43109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CFD0563-3442-4B42-A4DD-2BAAAFA4D110}"/>
              </a:ext>
            </a:extLst>
          </p:cNvPr>
          <p:cNvCxnSpPr/>
          <p:nvPr/>
        </p:nvCxnSpPr>
        <p:spPr>
          <a:xfrm>
            <a:off x="9314926" y="5370471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4AF90CD-318B-446C-B425-7872DD766F7D}"/>
              </a:ext>
            </a:extLst>
          </p:cNvPr>
          <p:cNvCxnSpPr/>
          <p:nvPr/>
        </p:nvCxnSpPr>
        <p:spPr>
          <a:xfrm>
            <a:off x="11163585" y="356787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E40786-759A-4547-8F5A-78533B3F6343}"/>
              </a:ext>
            </a:extLst>
          </p:cNvPr>
          <p:cNvCxnSpPr/>
          <p:nvPr/>
        </p:nvCxnSpPr>
        <p:spPr>
          <a:xfrm>
            <a:off x="9724857" y="27194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EE93677-7885-490C-B20E-3742BDB66E0F}"/>
              </a:ext>
            </a:extLst>
          </p:cNvPr>
          <p:cNvCxnSpPr/>
          <p:nvPr/>
        </p:nvCxnSpPr>
        <p:spPr>
          <a:xfrm>
            <a:off x="1671243" y="2385657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CEBEF9A-A08C-4BF5-B338-C6073AB66EEE}"/>
              </a:ext>
            </a:extLst>
          </p:cNvPr>
          <p:cNvCxnSpPr>
            <a:cxnSpLocks/>
          </p:cNvCxnSpPr>
          <p:nvPr/>
        </p:nvCxnSpPr>
        <p:spPr>
          <a:xfrm>
            <a:off x="2324385" y="4089546"/>
            <a:ext cx="0" cy="521672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856FD66F-C016-4D78-AE69-1F51FE720803}"/>
              </a:ext>
            </a:extLst>
          </p:cNvPr>
          <p:cNvSpPr/>
          <p:nvPr/>
        </p:nvSpPr>
        <p:spPr>
          <a:xfrm>
            <a:off x="1743702" y="3881664"/>
            <a:ext cx="8704596" cy="419814"/>
          </a:xfrm>
          <a:custGeom>
            <a:avLst/>
            <a:gdLst>
              <a:gd name="connsiteX0" fmla="*/ 2735822 w 7987644"/>
              <a:gd name="connsiteY0" fmla="*/ 330824 h 385236"/>
              <a:gd name="connsiteX1" fmla="*/ 3018763 w 7987644"/>
              <a:gd name="connsiteY1" fmla="*/ 330824 h 385236"/>
              <a:gd name="connsiteX2" fmla="*/ 3110175 w 7987644"/>
              <a:gd name="connsiteY2" fmla="*/ 330824 h 385236"/>
              <a:gd name="connsiteX3" fmla="*/ 3982939 w 7987644"/>
              <a:gd name="connsiteY3" fmla="*/ 330824 h 385236"/>
              <a:gd name="connsiteX4" fmla="*/ 5182174 w 7987644"/>
              <a:gd name="connsiteY4" fmla="*/ 330824 h 385236"/>
              <a:gd name="connsiteX5" fmla="*/ 5309497 w 7987644"/>
              <a:gd name="connsiteY5" fmla="*/ 330824 h 385236"/>
              <a:gd name="connsiteX6" fmla="*/ 5705614 w 7987644"/>
              <a:gd name="connsiteY6" fmla="*/ 330824 h 385236"/>
              <a:gd name="connsiteX7" fmla="*/ 5618555 w 7987644"/>
              <a:gd name="connsiteY7" fmla="*/ 385236 h 385236"/>
              <a:gd name="connsiteX8" fmla="*/ 5281203 w 7987644"/>
              <a:gd name="connsiteY8" fmla="*/ 385236 h 385236"/>
              <a:gd name="connsiteX9" fmla="*/ 5183261 w 7987644"/>
              <a:gd name="connsiteY9" fmla="*/ 352589 h 385236"/>
              <a:gd name="connsiteX10" fmla="*/ 3982939 w 7987644"/>
              <a:gd name="connsiteY10" fmla="*/ 352589 h 385236"/>
              <a:gd name="connsiteX11" fmla="*/ 3110175 w 7987644"/>
              <a:gd name="connsiteY11" fmla="*/ 352589 h 385236"/>
              <a:gd name="connsiteX12" fmla="*/ 3039439 w 7987644"/>
              <a:gd name="connsiteY12" fmla="*/ 385236 h 385236"/>
              <a:gd name="connsiteX13" fmla="*/ 2797851 w 7987644"/>
              <a:gd name="connsiteY13" fmla="*/ 385236 h 385236"/>
              <a:gd name="connsiteX14" fmla="*/ 0 w 7987644"/>
              <a:gd name="connsiteY14" fmla="*/ 232883 h 385236"/>
              <a:gd name="connsiteX15" fmla="*/ 3982939 w 7987644"/>
              <a:gd name="connsiteY15" fmla="*/ 232883 h 385236"/>
              <a:gd name="connsiteX16" fmla="*/ 3982940 w 7987644"/>
              <a:gd name="connsiteY16" fmla="*/ 232883 h 385236"/>
              <a:gd name="connsiteX17" fmla="*/ 7987644 w 7987644"/>
              <a:gd name="connsiteY17" fmla="*/ 232883 h 385236"/>
              <a:gd name="connsiteX18" fmla="*/ 7987644 w 7987644"/>
              <a:gd name="connsiteY18" fmla="*/ 243765 h 385236"/>
              <a:gd name="connsiteX19" fmla="*/ 3982940 w 7987644"/>
              <a:gd name="connsiteY19" fmla="*/ 243765 h 385236"/>
              <a:gd name="connsiteX20" fmla="*/ 3982939 w 7987644"/>
              <a:gd name="connsiteY20" fmla="*/ 243765 h 385236"/>
              <a:gd name="connsiteX21" fmla="*/ 0 w 7987644"/>
              <a:gd name="connsiteY21" fmla="*/ 243765 h 385236"/>
              <a:gd name="connsiteX22" fmla="*/ 5158233 w 7987644"/>
              <a:gd name="connsiteY22" fmla="*/ 37000 h 385236"/>
              <a:gd name="connsiteX23" fmla="*/ 5190880 w 7987644"/>
              <a:gd name="connsiteY23" fmla="*/ 37000 h 385236"/>
              <a:gd name="connsiteX24" fmla="*/ 5190880 w 7987644"/>
              <a:gd name="connsiteY24" fmla="*/ 58764 h 385236"/>
              <a:gd name="connsiteX25" fmla="*/ 5158233 w 7987644"/>
              <a:gd name="connsiteY25" fmla="*/ 58764 h 385236"/>
              <a:gd name="connsiteX26" fmla="*/ 5103821 w 7987644"/>
              <a:gd name="connsiteY26" fmla="*/ 37000 h 385236"/>
              <a:gd name="connsiteX27" fmla="*/ 5136468 w 7987644"/>
              <a:gd name="connsiteY27" fmla="*/ 37000 h 385236"/>
              <a:gd name="connsiteX28" fmla="*/ 5136468 w 7987644"/>
              <a:gd name="connsiteY28" fmla="*/ 58764 h 385236"/>
              <a:gd name="connsiteX29" fmla="*/ 5103821 w 7987644"/>
              <a:gd name="connsiteY29" fmla="*/ 58764 h 385236"/>
              <a:gd name="connsiteX30" fmla="*/ 4994998 w 7987644"/>
              <a:gd name="connsiteY30" fmla="*/ 37000 h 385236"/>
              <a:gd name="connsiteX31" fmla="*/ 5027645 w 7987644"/>
              <a:gd name="connsiteY31" fmla="*/ 37000 h 385236"/>
              <a:gd name="connsiteX32" fmla="*/ 5027645 w 7987644"/>
              <a:gd name="connsiteY32" fmla="*/ 58764 h 385236"/>
              <a:gd name="connsiteX33" fmla="*/ 4994998 w 7987644"/>
              <a:gd name="connsiteY33" fmla="*/ 58764 h 385236"/>
              <a:gd name="connsiteX34" fmla="*/ 4940586 w 7987644"/>
              <a:gd name="connsiteY34" fmla="*/ 37000 h 385236"/>
              <a:gd name="connsiteX35" fmla="*/ 4973233 w 7987644"/>
              <a:gd name="connsiteY35" fmla="*/ 37000 h 385236"/>
              <a:gd name="connsiteX36" fmla="*/ 4973233 w 7987644"/>
              <a:gd name="connsiteY36" fmla="*/ 58764 h 385236"/>
              <a:gd name="connsiteX37" fmla="*/ 4940586 w 7987644"/>
              <a:gd name="connsiteY37" fmla="*/ 58764 h 385236"/>
              <a:gd name="connsiteX38" fmla="*/ 4842645 w 7987644"/>
              <a:gd name="connsiteY38" fmla="*/ 37000 h 385236"/>
              <a:gd name="connsiteX39" fmla="*/ 4875292 w 7987644"/>
              <a:gd name="connsiteY39" fmla="*/ 37000 h 385236"/>
              <a:gd name="connsiteX40" fmla="*/ 4875292 w 7987644"/>
              <a:gd name="connsiteY40" fmla="*/ 58764 h 385236"/>
              <a:gd name="connsiteX41" fmla="*/ 4842645 w 7987644"/>
              <a:gd name="connsiteY41" fmla="*/ 58764 h 385236"/>
              <a:gd name="connsiteX42" fmla="*/ 4777351 w 7987644"/>
              <a:gd name="connsiteY42" fmla="*/ 37000 h 385236"/>
              <a:gd name="connsiteX43" fmla="*/ 4809998 w 7987644"/>
              <a:gd name="connsiteY43" fmla="*/ 37000 h 385236"/>
              <a:gd name="connsiteX44" fmla="*/ 4809998 w 7987644"/>
              <a:gd name="connsiteY44" fmla="*/ 58764 h 385236"/>
              <a:gd name="connsiteX45" fmla="*/ 4777351 w 7987644"/>
              <a:gd name="connsiteY45" fmla="*/ 58764 h 385236"/>
              <a:gd name="connsiteX46" fmla="*/ 4679410 w 7987644"/>
              <a:gd name="connsiteY46" fmla="*/ 37000 h 385236"/>
              <a:gd name="connsiteX47" fmla="*/ 4712057 w 7987644"/>
              <a:gd name="connsiteY47" fmla="*/ 37000 h 385236"/>
              <a:gd name="connsiteX48" fmla="*/ 4712057 w 7987644"/>
              <a:gd name="connsiteY48" fmla="*/ 58764 h 385236"/>
              <a:gd name="connsiteX49" fmla="*/ 4679410 w 7987644"/>
              <a:gd name="connsiteY49" fmla="*/ 58764 h 385236"/>
              <a:gd name="connsiteX50" fmla="*/ 4624998 w 7987644"/>
              <a:gd name="connsiteY50" fmla="*/ 37000 h 385236"/>
              <a:gd name="connsiteX51" fmla="*/ 4657645 w 7987644"/>
              <a:gd name="connsiteY51" fmla="*/ 37000 h 385236"/>
              <a:gd name="connsiteX52" fmla="*/ 4657645 w 7987644"/>
              <a:gd name="connsiteY52" fmla="*/ 58764 h 385236"/>
              <a:gd name="connsiteX53" fmla="*/ 4624998 w 7987644"/>
              <a:gd name="connsiteY53" fmla="*/ 58764 h 385236"/>
              <a:gd name="connsiteX54" fmla="*/ 4516175 w 7987644"/>
              <a:gd name="connsiteY54" fmla="*/ 37000 h 385236"/>
              <a:gd name="connsiteX55" fmla="*/ 4548822 w 7987644"/>
              <a:gd name="connsiteY55" fmla="*/ 37000 h 385236"/>
              <a:gd name="connsiteX56" fmla="*/ 4548822 w 7987644"/>
              <a:gd name="connsiteY56" fmla="*/ 58764 h 385236"/>
              <a:gd name="connsiteX57" fmla="*/ 4516175 w 7987644"/>
              <a:gd name="connsiteY57" fmla="*/ 58764 h 385236"/>
              <a:gd name="connsiteX58" fmla="*/ 4461763 w 7987644"/>
              <a:gd name="connsiteY58" fmla="*/ 37000 h 385236"/>
              <a:gd name="connsiteX59" fmla="*/ 4494410 w 7987644"/>
              <a:gd name="connsiteY59" fmla="*/ 37000 h 385236"/>
              <a:gd name="connsiteX60" fmla="*/ 4494410 w 7987644"/>
              <a:gd name="connsiteY60" fmla="*/ 58764 h 385236"/>
              <a:gd name="connsiteX61" fmla="*/ 4461763 w 7987644"/>
              <a:gd name="connsiteY61" fmla="*/ 58764 h 385236"/>
              <a:gd name="connsiteX62" fmla="*/ 4407351 w 7987644"/>
              <a:gd name="connsiteY62" fmla="*/ 37000 h 385236"/>
              <a:gd name="connsiteX63" fmla="*/ 4439998 w 7987644"/>
              <a:gd name="connsiteY63" fmla="*/ 37000 h 385236"/>
              <a:gd name="connsiteX64" fmla="*/ 4439998 w 7987644"/>
              <a:gd name="connsiteY64" fmla="*/ 58764 h 385236"/>
              <a:gd name="connsiteX65" fmla="*/ 4407351 w 7987644"/>
              <a:gd name="connsiteY65" fmla="*/ 58764 h 385236"/>
              <a:gd name="connsiteX66" fmla="*/ 4352939 w 7987644"/>
              <a:gd name="connsiteY66" fmla="*/ 37000 h 385236"/>
              <a:gd name="connsiteX67" fmla="*/ 4385586 w 7987644"/>
              <a:gd name="connsiteY67" fmla="*/ 37000 h 385236"/>
              <a:gd name="connsiteX68" fmla="*/ 4385586 w 7987644"/>
              <a:gd name="connsiteY68" fmla="*/ 58764 h 385236"/>
              <a:gd name="connsiteX69" fmla="*/ 4352939 w 7987644"/>
              <a:gd name="connsiteY69" fmla="*/ 58764 h 385236"/>
              <a:gd name="connsiteX70" fmla="*/ 4298528 w 7987644"/>
              <a:gd name="connsiteY70" fmla="*/ 37000 h 385236"/>
              <a:gd name="connsiteX71" fmla="*/ 4331175 w 7987644"/>
              <a:gd name="connsiteY71" fmla="*/ 37000 h 385236"/>
              <a:gd name="connsiteX72" fmla="*/ 4331175 w 7987644"/>
              <a:gd name="connsiteY72" fmla="*/ 58764 h 385236"/>
              <a:gd name="connsiteX73" fmla="*/ 4298528 w 7987644"/>
              <a:gd name="connsiteY73" fmla="*/ 58764 h 385236"/>
              <a:gd name="connsiteX74" fmla="*/ 4244116 w 7987644"/>
              <a:gd name="connsiteY74" fmla="*/ 37000 h 385236"/>
              <a:gd name="connsiteX75" fmla="*/ 4276763 w 7987644"/>
              <a:gd name="connsiteY75" fmla="*/ 37000 h 385236"/>
              <a:gd name="connsiteX76" fmla="*/ 4276763 w 7987644"/>
              <a:gd name="connsiteY76" fmla="*/ 58764 h 385236"/>
              <a:gd name="connsiteX77" fmla="*/ 4244116 w 7987644"/>
              <a:gd name="connsiteY77" fmla="*/ 58764 h 385236"/>
              <a:gd name="connsiteX78" fmla="*/ 4135292 w 7987644"/>
              <a:gd name="connsiteY78" fmla="*/ 37000 h 385236"/>
              <a:gd name="connsiteX79" fmla="*/ 4167939 w 7987644"/>
              <a:gd name="connsiteY79" fmla="*/ 37000 h 385236"/>
              <a:gd name="connsiteX80" fmla="*/ 4167939 w 7987644"/>
              <a:gd name="connsiteY80" fmla="*/ 58764 h 385236"/>
              <a:gd name="connsiteX81" fmla="*/ 4135292 w 7987644"/>
              <a:gd name="connsiteY81" fmla="*/ 58764 h 385236"/>
              <a:gd name="connsiteX82" fmla="*/ 3982939 w 7987644"/>
              <a:gd name="connsiteY82" fmla="*/ 37000 h 385236"/>
              <a:gd name="connsiteX83" fmla="*/ 4015586 w 7987644"/>
              <a:gd name="connsiteY83" fmla="*/ 37000 h 385236"/>
              <a:gd name="connsiteX84" fmla="*/ 4015586 w 7987644"/>
              <a:gd name="connsiteY84" fmla="*/ 58764 h 385236"/>
              <a:gd name="connsiteX85" fmla="*/ 3982939 w 7987644"/>
              <a:gd name="connsiteY85" fmla="*/ 58764 h 385236"/>
              <a:gd name="connsiteX86" fmla="*/ 3689116 w 7987644"/>
              <a:gd name="connsiteY86" fmla="*/ 37000 h 385236"/>
              <a:gd name="connsiteX87" fmla="*/ 3721763 w 7987644"/>
              <a:gd name="connsiteY87" fmla="*/ 37000 h 385236"/>
              <a:gd name="connsiteX88" fmla="*/ 3721763 w 7987644"/>
              <a:gd name="connsiteY88" fmla="*/ 58764 h 385236"/>
              <a:gd name="connsiteX89" fmla="*/ 3689116 w 7987644"/>
              <a:gd name="connsiteY89" fmla="*/ 58764 h 385236"/>
              <a:gd name="connsiteX90" fmla="*/ 3112352 w 7987644"/>
              <a:gd name="connsiteY90" fmla="*/ 37000 h 385236"/>
              <a:gd name="connsiteX91" fmla="*/ 3144999 w 7987644"/>
              <a:gd name="connsiteY91" fmla="*/ 37000 h 385236"/>
              <a:gd name="connsiteX92" fmla="*/ 3144999 w 7987644"/>
              <a:gd name="connsiteY92" fmla="*/ 58764 h 385236"/>
              <a:gd name="connsiteX93" fmla="*/ 3112352 w 7987644"/>
              <a:gd name="connsiteY93" fmla="*/ 58764 h 385236"/>
              <a:gd name="connsiteX94" fmla="*/ 5052675 w 7987644"/>
              <a:gd name="connsiteY94" fmla="*/ 32647 h 385236"/>
              <a:gd name="connsiteX95" fmla="*/ 5074440 w 7987644"/>
              <a:gd name="connsiteY95" fmla="*/ 32647 h 385236"/>
              <a:gd name="connsiteX96" fmla="*/ 5074440 w 7987644"/>
              <a:gd name="connsiteY96" fmla="*/ 54411 h 385236"/>
              <a:gd name="connsiteX97" fmla="*/ 5052675 w 7987644"/>
              <a:gd name="connsiteY97" fmla="*/ 54411 h 385236"/>
              <a:gd name="connsiteX98" fmla="*/ 4889440 w 7987644"/>
              <a:gd name="connsiteY98" fmla="*/ 32647 h 385236"/>
              <a:gd name="connsiteX99" fmla="*/ 4911205 w 7987644"/>
              <a:gd name="connsiteY99" fmla="*/ 32647 h 385236"/>
              <a:gd name="connsiteX100" fmla="*/ 4911205 w 7987644"/>
              <a:gd name="connsiteY100" fmla="*/ 54411 h 385236"/>
              <a:gd name="connsiteX101" fmla="*/ 4889440 w 7987644"/>
              <a:gd name="connsiteY101" fmla="*/ 54411 h 385236"/>
              <a:gd name="connsiteX102" fmla="*/ 4726204 w 7987644"/>
              <a:gd name="connsiteY102" fmla="*/ 32647 h 385236"/>
              <a:gd name="connsiteX103" fmla="*/ 4747969 w 7987644"/>
              <a:gd name="connsiteY103" fmla="*/ 32647 h 385236"/>
              <a:gd name="connsiteX104" fmla="*/ 4747969 w 7987644"/>
              <a:gd name="connsiteY104" fmla="*/ 54411 h 385236"/>
              <a:gd name="connsiteX105" fmla="*/ 4726204 w 7987644"/>
              <a:gd name="connsiteY105" fmla="*/ 54411 h 385236"/>
              <a:gd name="connsiteX106" fmla="*/ 4562969 w 7987644"/>
              <a:gd name="connsiteY106" fmla="*/ 32647 h 385236"/>
              <a:gd name="connsiteX107" fmla="*/ 4584734 w 7987644"/>
              <a:gd name="connsiteY107" fmla="*/ 32647 h 385236"/>
              <a:gd name="connsiteX108" fmla="*/ 4584734 w 7987644"/>
              <a:gd name="connsiteY108" fmla="*/ 54411 h 385236"/>
              <a:gd name="connsiteX109" fmla="*/ 4562969 w 7987644"/>
              <a:gd name="connsiteY109" fmla="*/ 54411 h 385236"/>
              <a:gd name="connsiteX110" fmla="*/ 4192969 w 7987644"/>
              <a:gd name="connsiteY110" fmla="*/ 32647 h 385236"/>
              <a:gd name="connsiteX111" fmla="*/ 4214734 w 7987644"/>
              <a:gd name="connsiteY111" fmla="*/ 32647 h 385236"/>
              <a:gd name="connsiteX112" fmla="*/ 4214734 w 7987644"/>
              <a:gd name="connsiteY112" fmla="*/ 54411 h 385236"/>
              <a:gd name="connsiteX113" fmla="*/ 4192969 w 7987644"/>
              <a:gd name="connsiteY113" fmla="*/ 54411 h 385236"/>
              <a:gd name="connsiteX114" fmla="*/ 4084146 w 7987644"/>
              <a:gd name="connsiteY114" fmla="*/ 32647 h 385236"/>
              <a:gd name="connsiteX115" fmla="*/ 4105911 w 7987644"/>
              <a:gd name="connsiteY115" fmla="*/ 32647 h 385236"/>
              <a:gd name="connsiteX116" fmla="*/ 4105911 w 7987644"/>
              <a:gd name="connsiteY116" fmla="*/ 54411 h 385236"/>
              <a:gd name="connsiteX117" fmla="*/ 4084146 w 7987644"/>
              <a:gd name="connsiteY117" fmla="*/ 54411 h 385236"/>
              <a:gd name="connsiteX118" fmla="*/ 4029734 w 7987644"/>
              <a:gd name="connsiteY118" fmla="*/ 32647 h 385236"/>
              <a:gd name="connsiteX119" fmla="*/ 4051499 w 7987644"/>
              <a:gd name="connsiteY119" fmla="*/ 32647 h 385236"/>
              <a:gd name="connsiteX120" fmla="*/ 4051499 w 7987644"/>
              <a:gd name="connsiteY120" fmla="*/ 54411 h 385236"/>
              <a:gd name="connsiteX121" fmla="*/ 4029734 w 7987644"/>
              <a:gd name="connsiteY121" fmla="*/ 54411 h 385236"/>
              <a:gd name="connsiteX122" fmla="*/ 3953558 w 7987644"/>
              <a:gd name="connsiteY122" fmla="*/ 32647 h 385236"/>
              <a:gd name="connsiteX123" fmla="*/ 3975323 w 7987644"/>
              <a:gd name="connsiteY123" fmla="*/ 32647 h 385236"/>
              <a:gd name="connsiteX124" fmla="*/ 3975323 w 7987644"/>
              <a:gd name="connsiteY124" fmla="*/ 54411 h 385236"/>
              <a:gd name="connsiteX125" fmla="*/ 3953558 w 7987644"/>
              <a:gd name="connsiteY125" fmla="*/ 54411 h 385236"/>
              <a:gd name="connsiteX126" fmla="*/ 3920911 w 7987644"/>
              <a:gd name="connsiteY126" fmla="*/ 32647 h 385236"/>
              <a:gd name="connsiteX127" fmla="*/ 3936147 w 7987644"/>
              <a:gd name="connsiteY127" fmla="*/ 32647 h 385236"/>
              <a:gd name="connsiteX128" fmla="*/ 3936147 w 7987644"/>
              <a:gd name="connsiteY128" fmla="*/ 54411 h 385236"/>
              <a:gd name="connsiteX129" fmla="*/ 3920911 w 7987644"/>
              <a:gd name="connsiteY129" fmla="*/ 54411 h 385236"/>
              <a:gd name="connsiteX130" fmla="*/ 3881734 w 7987644"/>
              <a:gd name="connsiteY130" fmla="*/ 32647 h 385236"/>
              <a:gd name="connsiteX131" fmla="*/ 3896970 w 7987644"/>
              <a:gd name="connsiteY131" fmla="*/ 32647 h 385236"/>
              <a:gd name="connsiteX132" fmla="*/ 3896970 w 7987644"/>
              <a:gd name="connsiteY132" fmla="*/ 54411 h 385236"/>
              <a:gd name="connsiteX133" fmla="*/ 3881734 w 7987644"/>
              <a:gd name="connsiteY133" fmla="*/ 54411 h 385236"/>
              <a:gd name="connsiteX134" fmla="*/ 3844734 w 7987644"/>
              <a:gd name="connsiteY134" fmla="*/ 32647 h 385236"/>
              <a:gd name="connsiteX135" fmla="*/ 3866499 w 7987644"/>
              <a:gd name="connsiteY135" fmla="*/ 32647 h 385236"/>
              <a:gd name="connsiteX136" fmla="*/ 3866499 w 7987644"/>
              <a:gd name="connsiteY136" fmla="*/ 54411 h 385236"/>
              <a:gd name="connsiteX137" fmla="*/ 3844734 w 7987644"/>
              <a:gd name="connsiteY137" fmla="*/ 54411 h 385236"/>
              <a:gd name="connsiteX138" fmla="*/ 3803381 w 7987644"/>
              <a:gd name="connsiteY138" fmla="*/ 32647 h 385236"/>
              <a:gd name="connsiteX139" fmla="*/ 3818617 w 7987644"/>
              <a:gd name="connsiteY139" fmla="*/ 32647 h 385236"/>
              <a:gd name="connsiteX140" fmla="*/ 3818617 w 7987644"/>
              <a:gd name="connsiteY140" fmla="*/ 54411 h 385236"/>
              <a:gd name="connsiteX141" fmla="*/ 3803381 w 7987644"/>
              <a:gd name="connsiteY141" fmla="*/ 54411 h 385236"/>
              <a:gd name="connsiteX142" fmla="*/ 3768558 w 7987644"/>
              <a:gd name="connsiteY142" fmla="*/ 32647 h 385236"/>
              <a:gd name="connsiteX143" fmla="*/ 3790323 w 7987644"/>
              <a:gd name="connsiteY143" fmla="*/ 32647 h 385236"/>
              <a:gd name="connsiteX144" fmla="*/ 3790323 w 7987644"/>
              <a:gd name="connsiteY144" fmla="*/ 54411 h 385236"/>
              <a:gd name="connsiteX145" fmla="*/ 3768558 w 7987644"/>
              <a:gd name="connsiteY145" fmla="*/ 54411 h 385236"/>
              <a:gd name="connsiteX146" fmla="*/ 3725028 w 7987644"/>
              <a:gd name="connsiteY146" fmla="*/ 32647 h 385236"/>
              <a:gd name="connsiteX147" fmla="*/ 3746793 w 7987644"/>
              <a:gd name="connsiteY147" fmla="*/ 32647 h 385236"/>
              <a:gd name="connsiteX148" fmla="*/ 3746793 w 7987644"/>
              <a:gd name="connsiteY148" fmla="*/ 54411 h 385236"/>
              <a:gd name="connsiteX149" fmla="*/ 3725028 w 7987644"/>
              <a:gd name="connsiteY149" fmla="*/ 54411 h 385236"/>
              <a:gd name="connsiteX150" fmla="*/ 3648852 w 7987644"/>
              <a:gd name="connsiteY150" fmla="*/ 32647 h 385236"/>
              <a:gd name="connsiteX151" fmla="*/ 3670617 w 7987644"/>
              <a:gd name="connsiteY151" fmla="*/ 32647 h 385236"/>
              <a:gd name="connsiteX152" fmla="*/ 3670617 w 7987644"/>
              <a:gd name="connsiteY152" fmla="*/ 54411 h 385236"/>
              <a:gd name="connsiteX153" fmla="*/ 3648852 w 7987644"/>
              <a:gd name="connsiteY153" fmla="*/ 54411 h 385236"/>
              <a:gd name="connsiteX154" fmla="*/ 3605323 w 7987644"/>
              <a:gd name="connsiteY154" fmla="*/ 32647 h 385236"/>
              <a:gd name="connsiteX155" fmla="*/ 3627088 w 7987644"/>
              <a:gd name="connsiteY155" fmla="*/ 32647 h 385236"/>
              <a:gd name="connsiteX156" fmla="*/ 3627088 w 7987644"/>
              <a:gd name="connsiteY156" fmla="*/ 54411 h 385236"/>
              <a:gd name="connsiteX157" fmla="*/ 3605323 w 7987644"/>
              <a:gd name="connsiteY157" fmla="*/ 54411 h 385236"/>
              <a:gd name="connsiteX158" fmla="*/ 3572676 w 7987644"/>
              <a:gd name="connsiteY158" fmla="*/ 32647 h 385236"/>
              <a:gd name="connsiteX159" fmla="*/ 3594441 w 7987644"/>
              <a:gd name="connsiteY159" fmla="*/ 32647 h 385236"/>
              <a:gd name="connsiteX160" fmla="*/ 3594441 w 7987644"/>
              <a:gd name="connsiteY160" fmla="*/ 54411 h 385236"/>
              <a:gd name="connsiteX161" fmla="*/ 3572676 w 7987644"/>
              <a:gd name="connsiteY161" fmla="*/ 54411 h 385236"/>
              <a:gd name="connsiteX162" fmla="*/ 3538940 w 7987644"/>
              <a:gd name="connsiteY162" fmla="*/ 32647 h 385236"/>
              <a:gd name="connsiteX163" fmla="*/ 3554176 w 7987644"/>
              <a:gd name="connsiteY163" fmla="*/ 32647 h 385236"/>
              <a:gd name="connsiteX164" fmla="*/ 3554176 w 7987644"/>
              <a:gd name="connsiteY164" fmla="*/ 54411 h 385236"/>
              <a:gd name="connsiteX165" fmla="*/ 3538940 w 7987644"/>
              <a:gd name="connsiteY165" fmla="*/ 54411 h 385236"/>
              <a:gd name="connsiteX166" fmla="*/ 3496499 w 7987644"/>
              <a:gd name="connsiteY166" fmla="*/ 32647 h 385236"/>
              <a:gd name="connsiteX167" fmla="*/ 3518264 w 7987644"/>
              <a:gd name="connsiteY167" fmla="*/ 32647 h 385236"/>
              <a:gd name="connsiteX168" fmla="*/ 3518264 w 7987644"/>
              <a:gd name="connsiteY168" fmla="*/ 54411 h 385236"/>
              <a:gd name="connsiteX169" fmla="*/ 3496499 w 7987644"/>
              <a:gd name="connsiteY169" fmla="*/ 54411 h 385236"/>
              <a:gd name="connsiteX170" fmla="*/ 3452970 w 7987644"/>
              <a:gd name="connsiteY170" fmla="*/ 32647 h 385236"/>
              <a:gd name="connsiteX171" fmla="*/ 3474735 w 7987644"/>
              <a:gd name="connsiteY171" fmla="*/ 32647 h 385236"/>
              <a:gd name="connsiteX172" fmla="*/ 3474735 w 7987644"/>
              <a:gd name="connsiteY172" fmla="*/ 54411 h 385236"/>
              <a:gd name="connsiteX173" fmla="*/ 3452970 w 7987644"/>
              <a:gd name="connsiteY173" fmla="*/ 54411 h 385236"/>
              <a:gd name="connsiteX174" fmla="*/ 3421410 w 7987644"/>
              <a:gd name="connsiteY174" fmla="*/ 32647 h 385236"/>
              <a:gd name="connsiteX175" fmla="*/ 3436646 w 7987644"/>
              <a:gd name="connsiteY175" fmla="*/ 32647 h 385236"/>
              <a:gd name="connsiteX176" fmla="*/ 3436646 w 7987644"/>
              <a:gd name="connsiteY176" fmla="*/ 54411 h 385236"/>
              <a:gd name="connsiteX177" fmla="*/ 3421410 w 7987644"/>
              <a:gd name="connsiteY177" fmla="*/ 54411 h 385236"/>
              <a:gd name="connsiteX178" fmla="*/ 3387676 w 7987644"/>
              <a:gd name="connsiteY178" fmla="*/ 32647 h 385236"/>
              <a:gd name="connsiteX179" fmla="*/ 3409441 w 7987644"/>
              <a:gd name="connsiteY179" fmla="*/ 32647 h 385236"/>
              <a:gd name="connsiteX180" fmla="*/ 3409441 w 7987644"/>
              <a:gd name="connsiteY180" fmla="*/ 54411 h 385236"/>
              <a:gd name="connsiteX181" fmla="*/ 3387676 w 7987644"/>
              <a:gd name="connsiteY181" fmla="*/ 54411 h 385236"/>
              <a:gd name="connsiteX182" fmla="*/ 3333264 w 7987644"/>
              <a:gd name="connsiteY182" fmla="*/ 32647 h 385236"/>
              <a:gd name="connsiteX183" fmla="*/ 3355029 w 7987644"/>
              <a:gd name="connsiteY183" fmla="*/ 32647 h 385236"/>
              <a:gd name="connsiteX184" fmla="*/ 3355029 w 7987644"/>
              <a:gd name="connsiteY184" fmla="*/ 54411 h 385236"/>
              <a:gd name="connsiteX185" fmla="*/ 3333264 w 7987644"/>
              <a:gd name="connsiteY185" fmla="*/ 54411 h 385236"/>
              <a:gd name="connsiteX186" fmla="*/ 3304970 w 7987644"/>
              <a:gd name="connsiteY186" fmla="*/ 32647 h 385236"/>
              <a:gd name="connsiteX187" fmla="*/ 3320206 w 7987644"/>
              <a:gd name="connsiteY187" fmla="*/ 32647 h 385236"/>
              <a:gd name="connsiteX188" fmla="*/ 3320206 w 7987644"/>
              <a:gd name="connsiteY188" fmla="*/ 54411 h 385236"/>
              <a:gd name="connsiteX189" fmla="*/ 3304970 w 7987644"/>
              <a:gd name="connsiteY189" fmla="*/ 54411 h 385236"/>
              <a:gd name="connsiteX190" fmla="*/ 3267970 w 7987644"/>
              <a:gd name="connsiteY190" fmla="*/ 32647 h 385236"/>
              <a:gd name="connsiteX191" fmla="*/ 3289735 w 7987644"/>
              <a:gd name="connsiteY191" fmla="*/ 32647 h 385236"/>
              <a:gd name="connsiteX192" fmla="*/ 3289735 w 7987644"/>
              <a:gd name="connsiteY192" fmla="*/ 54411 h 385236"/>
              <a:gd name="connsiteX193" fmla="*/ 3267970 w 7987644"/>
              <a:gd name="connsiteY193" fmla="*/ 54411 h 385236"/>
              <a:gd name="connsiteX194" fmla="*/ 3224440 w 7987644"/>
              <a:gd name="connsiteY194" fmla="*/ 32647 h 385236"/>
              <a:gd name="connsiteX195" fmla="*/ 3246205 w 7987644"/>
              <a:gd name="connsiteY195" fmla="*/ 32647 h 385236"/>
              <a:gd name="connsiteX196" fmla="*/ 3246205 w 7987644"/>
              <a:gd name="connsiteY196" fmla="*/ 54411 h 385236"/>
              <a:gd name="connsiteX197" fmla="*/ 3224440 w 7987644"/>
              <a:gd name="connsiteY197" fmla="*/ 54411 h 385236"/>
              <a:gd name="connsiteX198" fmla="*/ 3187440 w 7987644"/>
              <a:gd name="connsiteY198" fmla="*/ 32647 h 385236"/>
              <a:gd name="connsiteX199" fmla="*/ 3202676 w 7987644"/>
              <a:gd name="connsiteY199" fmla="*/ 32647 h 385236"/>
              <a:gd name="connsiteX200" fmla="*/ 3202676 w 7987644"/>
              <a:gd name="connsiteY200" fmla="*/ 54411 h 385236"/>
              <a:gd name="connsiteX201" fmla="*/ 3187440 w 7987644"/>
              <a:gd name="connsiteY201" fmla="*/ 54411 h 385236"/>
              <a:gd name="connsiteX202" fmla="*/ 3148264 w 7987644"/>
              <a:gd name="connsiteY202" fmla="*/ 32647 h 385236"/>
              <a:gd name="connsiteX203" fmla="*/ 3170029 w 7987644"/>
              <a:gd name="connsiteY203" fmla="*/ 32647 h 385236"/>
              <a:gd name="connsiteX204" fmla="*/ 3170029 w 7987644"/>
              <a:gd name="connsiteY204" fmla="*/ 54411 h 385236"/>
              <a:gd name="connsiteX205" fmla="*/ 3148264 w 7987644"/>
              <a:gd name="connsiteY205" fmla="*/ 54411 h 385236"/>
              <a:gd name="connsiteX206" fmla="*/ 5362822 w 7987644"/>
              <a:gd name="connsiteY206" fmla="*/ 0 h 385236"/>
              <a:gd name="connsiteX207" fmla="*/ 5406351 w 7987644"/>
              <a:gd name="connsiteY207" fmla="*/ 43529 h 385236"/>
              <a:gd name="connsiteX208" fmla="*/ 5362822 w 7987644"/>
              <a:gd name="connsiteY208" fmla="*/ 87058 h 385236"/>
              <a:gd name="connsiteX209" fmla="*/ 5319292 w 7987644"/>
              <a:gd name="connsiteY209" fmla="*/ 43529 h 385236"/>
              <a:gd name="connsiteX210" fmla="*/ 5362822 w 7987644"/>
              <a:gd name="connsiteY210" fmla="*/ 0 h 385236"/>
              <a:gd name="connsiteX211" fmla="*/ 2980674 w 7987644"/>
              <a:gd name="connsiteY211" fmla="*/ 0 h 385236"/>
              <a:gd name="connsiteX212" fmla="*/ 3012234 w 7987644"/>
              <a:gd name="connsiteY212" fmla="*/ 43529 h 385236"/>
              <a:gd name="connsiteX213" fmla="*/ 2980674 w 7987644"/>
              <a:gd name="connsiteY213" fmla="*/ 87058 h 385236"/>
              <a:gd name="connsiteX214" fmla="*/ 2949116 w 7987644"/>
              <a:gd name="connsiteY214" fmla="*/ 43529 h 385236"/>
              <a:gd name="connsiteX215" fmla="*/ 2980674 w 7987644"/>
              <a:gd name="connsiteY215" fmla="*/ 0 h 38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987644" h="385236">
                <a:moveTo>
                  <a:pt x="2735822" y="330824"/>
                </a:moveTo>
                <a:lnTo>
                  <a:pt x="3018763" y="330824"/>
                </a:lnTo>
                <a:lnTo>
                  <a:pt x="3110175" y="330824"/>
                </a:lnTo>
                <a:lnTo>
                  <a:pt x="3982939" y="330824"/>
                </a:lnTo>
                <a:lnTo>
                  <a:pt x="5182174" y="330824"/>
                </a:lnTo>
                <a:lnTo>
                  <a:pt x="5309497" y="330824"/>
                </a:lnTo>
                <a:lnTo>
                  <a:pt x="5705614" y="330824"/>
                </a:lnTo>
                <a:lnTo>
                  <a:pt x="5618555" y="385236"/>
                </a:lnTo>
                <a:lnTo>
                  <a:pt x="5281203" y="385236"/>
                </a:lnTo>
                <a:lnTo>
                  <a:pt x="5183261" y="352589"/>
                </a:lnTo>
                <a:lnTo>
                  <a:pt x="3982939" y="352589"/>
                </a:lnTo>
                <a:lnTo>
                  <a:pt x="3110175" y="352589"/>
                </a:lnTo>
                <a:lnTo>
                  <a:pt x="3039439" y="385236"/>
                </a:lnTo>
                <a:lnTo>
                  <a:pt x="2797851" y="385236"/>
                </a:lnTo>
                <a:close/>
                <a:moveTo>
                  <a:pt x="0" y="232883"/>
                </a:moveTo>
                <a:lnTo>
                  <a:pt x="3982939" y="232883"/>
                </a:lnTo>
                <a:lnTo>
                  <a:pt x="3982940" y="232883"/>
                </a:lnTo>
                <a:lnTo>
                  <a:pt x="7987644" y="232883"/>
                </a:lnTo>
                <a:lnTo>
                  <a:pt x="7987644" y="243765"/>
                </a:lnTo>
                <a:lnTo>
                  <a:pt x="3982940" y="243765"/>
                </a:lnTo>
                <a:lnTo>
                  <a:pt x="3982939" y="243765"/>
                </a:lnTo>
                <a:lnTo>
                  <a:pt x="0" y="243765"/>
                </a:lnTo>
                <a:close/>
                <a:moveTo>
                  <a:pt x="5158233" y="37000"/>
                </a:moveTo>
                <a:lnTo>
                  <a:pt x="5190880" y="37000"/>
                </a:lnTo>
                <a:lnTo>
                  <a:pt x="5190880" y="58764"/>
                </a:lnTo>
                <a:lnTo>
                  <a:pt x="5158233" y="58764"/>
                </a:lnTo>
                <a:close/>
                <a:moveTo>
                  <a:pt x="5103821" y="37000"/>
                </a:moveTo>
                <a:lnTo>
                  <a:pt x="5136468" y="37000"/>
                </a:lnTo>
                <a:lnTo>
                  <a:pt x="5136468" y="58764"/>
                </a:lnTo>
                <a:lnTo>
                  <a:pt x="5103821" y="58764"/>
                </a:lnTo>
                <a:close/>
                <a:moveTo>
                  <a:pt x="4994998" y="37000"/>
                </a:moveTo>
                <a:lnTo>
                  <a:pt x="5027645" y="37000"/>
                </a:lnTo>
                <a:lnTo>
                  <a:pt x="5027645" y="58764"/>
                </a:lnTo>
                <a:lnTo>
                  <a:pt x="4994998" y="58764"/>
                </a:lnTo>
                <a:close/>
                <a:moveTo>
                  <a:pt x="4940586" y="37000"/>
                </a:moveTo>
                <a:lnTo>
                  <a:pt x="4973233" y="37000"/>
                </a:lnTo>
                <a:lnTo>
                  <a:pt x="4973233" y="58764"/>
                </a:lnTo>
                <a:lnTo>
                  <a:pt x="4940586" y="58764"/>
                </a:lnTo>
                <a:close/>
                <a:moveTo>
                  <a:pt x="4842645" y="37000"/>
                </a:moveTo>
                <a:lnTo>
                  <a:pt x="4875292" y="37000"/>
                </a:lnTo>
                <a:lnTo>
                  <a:pt x="4875292" y="58764"/>
                </a:lnTo>
                <a:lnTo>
                  <a:pt x="4842645" y="58764"/>
                </a:lnTo>
                <a:close/>
                <a:moveTo>
                  <a:pt x="4777351" y="37000"/>
                </a:moveTo>
                <a:lnTo>
                  <a:pt x="4809998" y="37000"/>
                </a:lnTo>
                <a:lnTo>
                  <a:pt x="4809998" y="58764"/>
                </a:lnTo>
                <a:lnTo>
                  <a:pt x="4777351" y="58764"/>
                </a:lnTo>
                <a:close/>
                <a:moveTo>
                  <a:pt x="4679410" y="37000"/>
                </a:moveTo>
                <a:lnTo>
                  <a:pt x="4712057" y="37000"/>
                </a:lnTo>
                <a:lnTo>
                  <a:pt x="4712057" y="58764"/>
                </a:lnTo>
                <a:lnTo>
                  <a:pt x="4679410" y="58764"/>
                </a:lnTo>
                <a:close/>
                <a:moveTo>
                  <a:pt x="4624998" y="37000"/>
                </a:moveTo>
                <a:lnTo>
                  <a:pt x="4657645" y="37000"/>
                </a:lnTo>
                <a:lnTo>
                  <a:pt x="4657645" y="58764"/>
                </a:lnTo>
                <a:lnTo>
                  <a:pt x="4624998" y="58764"/>
                </a:lnTo>
                <a:close/>
                <a:moveTo>
                  <a:pt x="4516175" y="37000"/>
                </a:moveTo>
                <a:lnTo>
                  <a:pt x="4548822" y="37000"/>
                </a:lnTo>
                <a:lnTo>
                  <a:pt x="4548822" y="58764"/>
                </a:lnTo>
                <a:lnTo>
                  <a:pt x="4516175" y="58764"/>
                </a:lnTo>
                <a:close/>
                <a:moveTo>
                  <a:pt x="4461763" y="37000"/>
                </a:moveTo>
                <a:lnTo>
                  <a:pt x="4494410" y="37000"/>
                </a:lnTo>
                <a:lnTo>
                  <a:pt x="4494410" y="58764"/>
                </a:lnTo>
                <a:lnTo>
                  <a:pt x="4461763" y="58764"/>
                </a:lnTo>
                <a:close/>
                <a:moveTo>
                  <a:pt x="4407351" y="37000"/>
                </a:moveTo>
                <a:lnTo>
                  <a:pt x="4439998" y="37000"/>
                </a:lnTo>
                <a:lnTo>
                  <a:pt x="4439998" y="58764"/>
                </a:lnTo>
                <a:lnTo>
                  <a:pt x="4407351" y="58764"/>
                </a:lnTo>
                <a:close/>
                <a:moveTo>
                  <a:pt x="4352939" y="37000"/>
                </a:moveTo>
                <a:lnTo>
                  <a:pt x="4385586" y="37000"/>
                </a:lnTo>
                <a:lnTo>
                  <a:pt x="4385586" y="58764"/>
                </a:lnTo>
                <a:lnTo>
                  <a:pt x="4352939" y="58764"/>
                </a:lnTo>
                <a:close/>
                <a:moveTo>
                  <a:pt x="4298528" y="37000"/>
                </a:moveTo>
                <a:lnTo>
                  <a:pt x="4331175" y="37000"/>
                </a:lnTo>
                <a:lnTo>
                  <a:pt x="4331175" y="58764"/>
                </a:lnTo>
                <a:lnTo>
                  <a:pt x="4298528" y="58764"/>
                </a:lnTo>
                <a:close/>
                <a:moveTo>
                  <a:pt x="4244116" y="37000"/>
                </a:moveTo>
                <a:lnTo>
                  <a:pt x="4276763" y="37000"/>
                </a:lnTo>
                <a:lnTo>
                  <a:pt x="4276763" y="58764"/>
                </a:lnTo>
                <a:lnTo>
                  <a:pt x="4244116" y="58764"/>
                </a:lnTo>
                <a:close/>
                <a:moveTo>
                  <a:pt x="4135292" y="37000"/>
                </a:moveTo>
                <a:lnTo>
                  <a:pt x="4167939" y="37000"/>
                </a:lnTo>
                <a:lnTo>
                  <a:pt x="4167939" y="58764"/>
                </a:lnTo>
                <a:lnTo>
                  <a:pt x="4135292" y="58764"/>
                </a:lnTo>
                <a:close/>
                <a:moveTo>
                  <a:pt x="3982939" y="37000"/>
                </a:moveTo>
                <a:lnTo>
                  <a:pt x="4015586" y="37000"/>
                </a:lnTo>
                <a:lnTo>
                  <a:pt x="4015586" y="58764"/>
                </a:lnTo>
                <a:lnTo>
                  <a:pt x="3982939" y="58764"/>
                </a:lnTo>
                <a:close/>
                <a:moveTo>
                  <a:pt x="3689116" y="37000"/>
                </a:moveTo>
                <a:lnTo>
                  <a:pt x="3721763" y="37000"/>
                </a:lnTo>
                <a:lnTo>
                  <a:pt x="3721763" y="58764"/>
                </a:lnTo>
                <a:lnTo>
                  <a:pt x="3689116" y="58764"/>
                </a:lnTo>
                <a:close/>
                <a:moveTo>
                  <a:pt x="3112352" y="37000"/>
                </a:moveTo>
                <a:lnTo>
                  <a:pt x="3144999" y="37000"/>
                </a:lnTo>
                <a:lnTo>
                  <a:pt x="3144999" y="58764"/>
                </a:lnTo>
                <a:lnTo>
                  <a:pt x="3112352" y="58764"/>
                </a:lnTo>
                <a:close/>
                <a:moveTo>
                  <a:pt x="5052675" y="32647"/>
                </a:moveTo>
                <a:lnTo>
                  <a:pt x="5074440" y="32647"/>
                </a:lnTo>
                <a:lnTo>
                  <a:pt x="5074440" y="54411"/>
                </a:lnTo>
                <a:lnTo>
                  <a:pt x="5052675" y="54411"/>
                </a:lnTo>
                <a:close/>
                <a:moveTo>
                  <a:pt x="4889440" y="32647"/>
                </a:moveTo>
                <a:lnTo>
                  <a:pt x="4911205" y="32647"/>
                </a:lnTo>
                <a:lnTo>
                  <a:pt x="4911205" y="54411"/>
                </a:lnTo>
                <a:lnTo>
                  <a:pt x="4889440" y="54411"/>
                </a:lnTo>
                <a:close/>
                <a:moveTo>
                  <a:pt x="4726204" y="32647"/>
                </a:moveTo>
                <a:lnTo>
                  <a:pt x="4747969" y="32647"/>
                </a:lnTo>
                <a:lnTo>
                  <a:pt x="4747969" y="54411"/>
                </a:lnTo>
                <a:lnTo>
                  <a:pt x="4726204" y="54411"/>
                </a:lnTo>
                <a:close/>
                <a:moveTo>
                  <a:pt x="4562969" y="32647"/>
                </a:moveTo>
                <a:lnTo>
                  <a:pt x="4584734" y="32647"/>
                </a:lnTo>
                <a:lnTo>
                  <a:pt x="4584734" y="54411"/>
                </a:lnTo>
                <a:lnTo>
                  <a:pt x="4562969" y="54411"/>
                </a:lnTo>
                <a:close/>
                <a:moveTo>
                  <a:pt x="4192969" y="32647"/>
                </a:moveTo>
                <a:lnTo>
                  <a:pt x="4214734" y="32647"/>
                </a:lnTo>
                <a:lnTo>
                  <a:pt x="4214734" y="54411"/>
                </a:lnTo>
                <a:lnTo>
                  <a:pt x="4192969" y="54411"/>
                </a:lnTo>
                <a:close/>
                <a:moveTo>
                  <a:pt x="4084146" y="32647"/>
                </a:moveTo>
                <a:lnTo>
                  <a:pt x="4105911" y="32647"/>
                </a:lnTo>
                <a:lnTo>
                  <a:pt x="4105911" y="54411"/>
                </a:lnTo>
                <a:lnTo>
                  <a:pt x="4084146" y="54411"/>
                </a:lnTo>
                <a:close/>
                <a:moveTo>
                  <a:pt x="4029734" y="32647"/>
                </a:moveTo>
                <a:lnTo>
                  <a:pt x="4051499" y="32647"/>
                </a:lnTo>
                <a:lnTo>
                  <a:pt x="4051499" y="54411"/>
                </a:lnTo>
                <a:lnTo>
                  <a:pt x="4029734" y="54411"/>
                </a:lnTo>
                <a:close/>
                <a:moveTo>
                  <a:pt x="3953558" y="32647"/>
                </a:moveTo>
                <a:lnTo>
                  <a:pt x="3975323" y="32647"/>
                </a:lnTo>
                <a:lnTo>
                  <a:pt x="3975323" y="54411"/>
                </a:lnTo>
                <a:lnTo>
                  <a:pt x="3953558" y="54411"/>
                </a:lnTo>
                <a:close/>
                <a:moveTo>
                  <a:pt x="3920911" y="32647"/>
                </a:moveTo>
                <a:lnTo>
                  <a:pt x="3936147" y="32647"/>
                </a:lnTo>
                <a:lnTo>
                  <a:pt x="3936147" y="54411"/>
                </a:lnTo>
                <a:lnTo>
                  <a:pt x="3920911" y="54411"/>
                </a:lnTo>
                <a:close/>
                <a:moveTo>
                  <a:pt x="3881734" y="32647"/>
                </a:moveTo>
                <a:lnTo>
                  <a:pt x="3896970" y="32647"/>
                </a:lnTo>
                <a:lnTo>
                  <a:pt x="3896970" y="54411"/>
                </a:lnTo>
                <a:lnTo>
                  <a:pt x="3881734" y="54411"/>
                </a:lnTo>
                <a:close/>
                <a:moveTo>
                  <a:pt x="3844734" y="32647"/>
                </a:moveTo>
                <a:lnTo>
                  <a:pt x="3866499" y="32647"/>
                </a:lnTo>
                <a:lnTo>
                  <a:pt x="3866499" y="54411"/>
                </a:lnTo>
                <a:lnTo>
                  <a:pt x="3844734" y="54411"/>
                </a:lnTo>
                <a:close/>
                <a:moveTo>
                  <a:pt x="3803381" y="32647"/>
                </a:moveTo>
                <a:lnTo>
                  <a:pt x="3818617" y="32647"/>
                </a:lnTo>
                <a:lnTo>
                  <a:pt x="3818617" y="54411"/>
                </a:lnTo>
                <a:lnTo>
                  <a:pt x="3803381" y="54411"/>
                </a:lnTo>
                <a:close/>
                <a:moveTo>
                  <a:pt x="3768558" y="32647"/>
                </a:moveTo>
                <a:lnTo>
                  <a:pt x="3790323" y="32647"/>
                </a:lnTo>
                <a:lnTo>
                  <a:pt x="3790323" y="54411"/>
                </a:lnTo>
                <a:lnTo>
                  <a:pt x="3768558" y="54411"/>
                </a:lnTo>
                <a:close/>
                <a:moveTo>
                  <a:pt x="3725028" y="32647"/>
                </a:moveTo>
                <a:lnTo>
                  <a:pt x="3746793" y="32647"/>
                </a:lnTo>
                <a:lnTo>
                  <a:pt x="3746793" y="54411"/>
                </a:lnTo>
                <a:lnTo>
                  <a:pt x="3725028" y="54411"/>
                </a:lnTo>
                <a:close/>
                <a:moveTo>
                  <a:pt x="3648852" y="32647"/>
                </a:moveTo>
                <a:lnTo>
                  <a:pt x="3670617" y="32647"/>
                </a:lnTo>
                <a:lnTo>
                  <a:pt x="3670617" y="54411"/>
                </a:lnTo>
                <a:lnTo>
                  <a:pt x="3648852" y="54411"/>
                </a:lnTo>
                <a:close/>
                <a:moveTo>
                  <a:pt x="3605323" y="32647"/>
                </a:moveTo>
                <a:lnTo>
                  <a:pt x="3627088" y="32647"/>
                </a:lnTo>
                <a:lnTo>
                  <a:pt x="3627088" y="54411"/>
                </a:lnTo>
                <a:lnTo>
                  <a:pt x="3605323" y="54411"/>
                </a:lnTo>
                <a:close/>
                <a:moveTo>
                  <a:pt x="3572676" y="32647"/>
                </a:moveTo>
                <a:lnTo>
                  <a:pt x="3594441" y="32647"/>
                </a:lnTo>
                <a:lnTo>
                  <a:pt x="3594441" y="54411"/>
                </a:lnTo>
                <a:lnTo>
                  <a:pt x="3572676" y="54411"/>
                </a:lnTo>
                <a:close/>
                <a:moveTo>
                  <a:pt x="3538940" y="32647"/>
                </a:moveTo>
                <a:lnTo>
                  <a:pt x="3554176" y="32647"/>
                </a:lnTo>
                <a:lnTo>
                  <a:pt x="3554176" y="54411"/>
                </a:lnTo>
                <a:lnTo>
                  <a:pt x="3538940" y="54411"/>
                </a:lnTo>
                <a:close/>
                <a:moveTo>
                  <a:pt x="3496499" y="32647"/>
                </a:moveTo>
                <a:lnTo>
                  <a:pt x="3518264" y="32647"/>
                </a:lnTo>
                <a:lnTo>
                  <a:pt x="3518264" y="54411"/>
                </a:lnTo>
                <a:lnTo>
                  <a:pt x="3496499" y="54411"/>
                </a:lnTo>
                <a:close/>
                <a:moveTo>
                  <a:pt x="3452970" y="32647"/>
                </a:moveTo>
                <a:lnTo>
                  <a:pt x="3474735" y="32647"/>
                </a:lnTo>
                <a:lnTo>
                  <a:pt x="3474735" y="54411"/>
                </a:lnTo>
                <a:lnTo>
                  <a:pt x="3452970" y="54411"/>
                </a:lnTo>
                <a:close/>
                <a:moveTo>
                  <a:pt x="3421410" y="32647"/>
                </a:moveTo>
                <a:lnTo>
                  <a:pt x="3436646" y="32647"/>
                </a:lnTo>
                <a:lnTo>
                  <a:pt x="3436646" y="54411"/>
                </a:lnTo>
                <a:lnTo>
                  <a:pt x="3421410" y="54411"/>
                </a:lnTo>
                <a:close/>
                <a:moveTo>
                  <a:pt x="3387676" y="32647"/>
                </a:moveTo>
                <a:lnTo>
                  <a:pt x="3409441" y="32647"/>
                </a:lnTo>
                <a:lnTo>
                  <a:pt x="3409441" y="54411"/>
                </a:lnTo>
                <a:lnTo>
                  <a:pt x="3387676" y="54411"/>
                </a:lnTo>
                <a:close/>
                <a:moveTo>
                  <a:pt x="3333264" y="32647"/>
                </a:moveTo>
                <a:lnTo>
                  <a:pt x="3355029" y="32647"/>
                </a:lnTo>
                <a:lnTo>
                  <a:pt x="3355029" y="54411"/>
                </a:lnTo>
                <a:lnTo>
                  <a:pt x="3333264" y="54411"/>
                </a:lnTo>
                <a:close/>
                <a:moveTo>
                  <a:pt x="3304970" y="32647"/>
                </a:moveTo>
                <a:lnTo>
                  <a:pt x="3320206" y="32647"/>
                </a:lnTo>
                <a:lnTo>
                  <a:pt x="3320206" y="54411"/>
                </a:lnTo>
                <a:lnTo>
                  <a:pt x="3304970" y="54411"/>
                </a:lnTo>
                <a:close/>
                <a:moveTo>
                  <a:pt x="3267970" y="32647"/>
                </a:moveTo>
                <a:lnTo>
                  <a:pt x="3289735" y="32647"/>
                </a:lnTo>
                <a:lnTo>
                  <a:pt x="3289735" y="54411"/>
                </a:lnTo>
                <a:lnTo>
                  <a:pt x="3267970" y="54411"/>
                </a:lnTo>
                <a:close/>
                <a:moveTo>
                  <a:pt x="3224440" y="32647"/>
                </a:moveTo>
                <a:lnTo>
                  <a:pt x="3246205" y="32647"/>
                </a:lnTo>
                <a:lnTo>
                  <a:pt x="3246205" y="54411"/>
                </a:lnTo>
                <a:lnTo>
                  <a:pt x="3224440" y="54411"/>
                </a:lnTo>
                <a:close/>
                <a:moveTo>
                  <a:pt x="3187440" y="32647"/>
                </a:moveTo>
                <a:lnTo>
                  <a:pt x="3202676" y="32647"/>
                </a:lnTo>
                <a:lnTo>
                  <a:pt x="3202676" y="54411"/>
                </a:lnTo>
                <a:lnTo>
                  <a:pt x="3187440" y="54411"/>
                </a:lnTo>
                <a:close/>
                <a:moveTo>
                  <a:pt x="3148264" y="32647"/>
                </a:moveTo>
                <a:lnTo>
                  <a:pt x="3170029" y="32647"/>
                </a:lnTo>
                <a:lnTo>
                  <a:pt x="3170029" y="54411"/>
                </a:lnTo>
                <a:lnTo>
                  <a:pt x="3148264" y="54411"/>
                </a:lnTo>
                <a:close/>
                <a:moveTo>
                  <a:pt x="5362822" y="0"/>
                </a:moveTo>
                <a:cubicBezTo>
                  <a:pt x="5386862" y="0"/>
                  <a:pt x="5406351" y="19489"/>
                  <a:pt x="5406351" y="43529"/>
                </a:cubicBezTo>
                <a:cubicBezTo>
                  <a:pt x="5406351" y="67570"/>
                  <a:pt x="5386862" y="87058"/>
                  <a:pt x="5362822" y="87058"/>
                </a:cubicBezTo>
                <a:cubicBezTo>
                  <a:pt x="5338781" y="87058"/>
                  <a:pt x="5319292" y="67570"/>
                  <a:pt x="5319292" y="43529"/>
                </a:cubicBezTo>
                <a:cubicBezTo>
                  <a:pt x="5319292" y="19489"/>
                  <a:pt x="5338781" y="0"/>
                  <a:pt x="5362822" y="0"/>
                </a:cubicBezTo>
                <a:close/>
                <a:moveTo>
                  <a:pt x="2980674" y="0"/>
                </a:moveTo>
                <a:cubicBezTo>
                  <a:pt x="2998086" y="0"/>
                  <a:pt x="3012234" y="19588"/>
                  <a:pt x="3012234" y="43529"/>
                </a:cubicBezTo>
                <a:cubicBezTo>
                  <a:pt x="3012234" y="67470"/>
                  <a:pt x="2998086" y="87058"/>
                  <a:pt x="2980674" y="87058"/>
                </a:cubicBezTo>
                <a:cubicBezTo>
                  <a:pt x="2963263" y="87058"/>
                  <a:pt x="2949116" y="67470"/>
                  <a:pt x="2949116" y="43529"/>
                </a:cubicBezTo>
                <a:cubicBezTo>
                  <a:pt x="2949116" y="19588"/>
                  <a:pt x="2963263" y="0"/>
                  <a:pt x="2980674" y="0"/>
                </a:cubicBezTo>
                <a:close/>
              </a:path>
            </a:pathLst>
          </a:custGeom>
          <a:gradFill>
            <a:gsLst>
              <a:gs pos="3846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  <a:gs pos="5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966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0BEE532-B817-48C4-9F36-58D205E02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12743"/>
            <a:ext cx="10515600" cy="540341"/>
          </a:xfrm>
        </p:spPr>
        <p:txBody>
          <a:bodyPr/>
          <a:lstStyle/>
          <a:p>
            <a:r>
              <a:rPr lang="zh-CN" altLang="en-US" dirty="0"/>
              <a:t>注册界面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9022BD2-CC9C-4595-A5F4-796CA944AFFD}"/>
              </a:ext>
            </a:extLst>
          </p:cNvPr>
          <p:cNvGrpSpPr/>
          <p:nvPr/>
        </p:nvGrpSpPr>
        <p:grpSpPr>
          <a:xfrm>
            <a:off x="1382115" y="1474110"/>
            <a:ext cx="1985469" cy="2303144"/>
            <a:chOff x="6860369" y="1396893"/>
            <a:chExt cx="1751817" cy="2032108"/>
          </a:xfrm>
        </p:grpSpPr>
        <p:sp>
          <p:nvSpPr>
            <p:cNvPr id="16" name="六边形 15">
              <a:extLst>
                <a:ext uri="{FF2B5EF4-FFF2-40B4-BE49-F238E27FC236}">
                  <a16:creationId xmlns:a16="http://schemas.microsoft.com/office/drawing/2014/main" id="{EA701306-6B06-4DD1-A3AC-40D696D97D92}"/>
                </a:ext>
              </a:extLst>
            </p:cNvPr>
            <p:cNvSpPr/>
            <p:nvPr/>
          </p:nvSpPr>
          <p:spPr>
            <a:xfrm rot="5400000">
              <a:off x="6720224" y="1537038"/>
              <a:ext cx="2032108" cy="1751817"/>
            </a:xfrm>
            <a:prstGeom prst="hexagon">
              <a:avLst/>
            </a:prstGeom>
            <a:gradFill flip="none" rotWithShape="1">
              <a:gsLst>
                <a:gs pos="21000">
                  <a:srgbClr val="00B0F0">
                    <a:alpha val="2000"/>
                  </a:srgbClr>
                </a:gs>
                <a:gs pos="100000">
                  <a:srgbClr val="20EEFC">
                    <a:alpha val="27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gradFill>
                <a:gsLst>
                  <a:gs pos="0">
                    <a:schemeClr val="accent2"/>
                  </a:gs>
                  <a:gs pos="24000">
                    <a:srgbClr val="20EEFC">
                      <a:alpha val="36000"/>
                    </a:srgbClr>
                  </a:gs>
                  <a:gs pos="51000">
                    <a:srgbClr val="20EEFC">
                      <a:alpha val="0"/>
                    </a:srgbClr>
                  </a:gs>
                  <a:gs pos="78000">
                    <a:srgbClr val="20EEFC">
                      <a:alpha val="14000"/>
                    </a:srgbClr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A54EB73-FB9F-44C4-8BC7-88F6DD898ED4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36278" y="1396893"/>
              <a:ext cx="0" cy="1016053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28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7749646-1524-45E5-AC40-7AD1AD018F2B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H="1">
              <a:off x="6860370" y="2412946"/>
              <a:ext cx="875907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199BA98-6556-4E97-8984-3B98C6A4A7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6274" y="2412946"/>
              <a:ext cx="875911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097059C1-64AE-40B0-A7AE-1E38C9F59A7A}"/>
              </a:ext>
            </a:extLst>
          </p:cNvPr>
          <p:cNvGrpSpPr/>
          <p:nvPr/>
        </p:nvGrpSpPr>
        <p:grpSpPr>
          <a:xfrm>
            <a:off x="5103573" y="1474110"/>
            <a:ext cx="1985469" cy="2303144"/>
            <a:chOff x="6860369" y="1396893"/>
            <a:chExt cx="1751817" cy="2032108"/>
          </a:xfrm>
        </p:grpSpPr>
        <p:sp>
          <p:nvSpPr>
            <p:cNvPr id="59" name="六边形 58">
              <a:extLst>
                <a:ext uri="{FF2B5EF4-FFF2-40B4-BE49-F238E27FC236}">
                  <a16:creationId xmlns:a16="http://schemas.microsoft.com/office/drawing/2014/main" id="{DB1AD7AA-E756-445E-A24C-4A79A2B6E1E3}"/>
                </a:ext>
              </a:extLst>
            </p:cNvPr>
            <p:cNvSpPr/>
            <p:nvPr/>
          </p:nvSpPr>
          <p:spPr>
            <a:xfrm rot="5400000">
              <a:off x="6720224" y="1537038"/>
              <a:ext cx="2032108" cy="1751817"/>
            </a:xfrm>
            <a:prstGeom prst="hexagon">
              <a:avLst/>
            </a:prstGeom>
            <a:gradFill flip="none" rotWithShape="1">
              <a:gsLst>
                <a:gs pos="21000">
                  <a:srgbClr val="00B0F0">
                    <a:alpha val="2000"/>
                  </a:srgbClr>
                </a:gs>
                <a:gs pos="100000">
                  <a:srgbClr val="20EEFC">
                    <a:alpha val="27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gradFill>
                <a:gsLst>
                  <a:gs pos="0">
                    <a:schemeClr val="accent2"/>
                  </a:gs>
                  <a:gs pos="24000">
                    <a:srgbClr val="20EEFC">
                      <a:alpha val="36000"/>
                    </a:srgbClr>
                  </a:gs>
                  <a:gs pos="51000">
                    <a:srgbClr val="20EEFC">
                      <a:alpha val="0"/>
                    </a:srgbClr>
                  </a:gs>
                  <a:gs pos="78000">
                    <a:srgbClr val="20EEFC">
                      <a:alpha val="14000"/>
                    </a:srgbClr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EE8AE93-DED8-4597-8C7A-503C200C979D}"/>
                </a:ext>
              </a:extLst>
            </p:cNvPr>
            <p:cNvCxnSpPr>
              <a:cxnSpLocks/>
              <a:stCxn id="59" idx="3"/>
            </p:cNvCxnSpPr>
            <p:nvPr/>
          </p:nvCxnSpPr>
          <p:spPr>
            <a:xfrm>
              <a:off x="7736278" y="1396893"/>
              <a:ext cx="0" cy="1016053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28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1688A9E-5AF3-493A-845A-CDFB3C102C96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 flipH="1">
              <a:off x="6860370" y="2412946"/>
              <a:ext cx="875907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2F841AD7-E360-48C1-B378-07BD18B621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6274" y="2412946"/>
              <a:ext cx="875911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EE71B60-BFDE-4DBE-A9FA-6F26AE72AC4D}"/>
              </a:ext>
            </a:extLst>
          </p:cNvPr>
          <p:cNvGrpSpPr/>
          <p:nvPr/>
        </p:nvGrpSpPr>
        <p:grpSpPr>
          <a:xfrm>
            <a:off x="8825031" y="1474110"/>
            <a:ext cx="1985469" cy="2303144"/>
            <a:chOff x="6860369" y="1396893"/>
            <a:chExt cx="1751817" cy="2032108"/>
          </a:xfrm>
        </p:grpSpPr>
        <p:sp>
          <p:nvSpPr>
            <p:cNvPr id="68" name="六边形 67">
              <a:extLst>
                <a:ext uri="{FF2B5EF4-FFF2-40B4-BE49-F238E27FC236}">
                  <a16:creationId xmlns:a16="http://schemas.microsoft.com/office/drawing/2014/main" id="{61F51295-1411-40A7-BF3C-A92A9BF6CD08}"/>
                </a:ext>
              </a:extLst>
            </p:cNvPr>
            <p:cNvSpPr/>
            <p:nvPr/>
          </p:nvSpPr>
          <p:spPr>
            <a:xfrm rot="5400000">
              <a:off x="6720224" y="1537038"/>
              <a:ext cx="2032108" cy="1751817"/>
            </a:xfrm>
            <a:prstGeom prst="hexagon">
              <a:avLst/>
            </a:prstGeom>
            <a:gradFill flip="none" rotWithShape="1">
              <a:gsLst>
                <a:gs pos="21000">
                  <a:srgbClr val="00B0F0">
                    <a:alpha val="2000"/>
                  </a:srgbClr>
                </a:gs>
                <a:gs pos="100000">
                  <a:srgbClr val="20EEFC">
                    <a:alpha val="27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gradFill>
                <a:gsLst>
                  <a:gs pos="0">
                    <a:schemeClr val="accent2"/>
                  </a:gs>
                  <a:gs pos="24000">
                    <a:srgbClr val="20EEFC">
                      <a:alpha val="36000"/>
                    </a:srgbClr>
                  </a:gs>
                  <a:gs pos="51000">
                    <a:srgbClr val="20EEFC">
                      <a:alpha val="0"/>
                    </a:srgbClr>
                  </a:gs>
                  <a:gs pos="78000">
                    <a:srgbClr val="20EEFC">
                      <a:alpha val="14000"/>
                    </a:srgbClr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8F82F94A-63AC-47D0-B83A-1D2A8C952084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>
              <a:off x="7736278" y="1396893"/>
              <a:ext cx="0" cy="1016053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28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F3A210FD-32E3-4926-ACA8-9E95FE5BEDCE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 flipH="1">
              <a:off x="6860370" y="2412946"/>
              <a:ext cx="875907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221C25E9-8A15-435E-A478-E0C717CD7E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6274" y="2412946"/>
              <a:ext cx="875911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23F0CF1-E2ED-4124-926F-72482D05C4B2}"/>
              </a:ext>
            </a:extLst>
          </p:cNvPr>
          <p:cNvGrpSpPr/>
          <p:nvPr/>
        </p:nvGrpSpPr>
        <p:grpSpPr>
          <a:xfrm>
            <a:off x="972761" y="3880742"/>
            <a:ext cx="2803547" cy="2287224"/>
            <a:chOff x="972761" y="4027069"/>
            <a:chExt cx="2803547" cy="228722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33608D6-17ED-404F-9946-3A2B1097EAF2}"/>
                </a:ext>
              </a:extLst>
            </p:cNvPr>
            <p:cNvSpPr/>
            <p:nvPr/>
          </p:nvSpPr>
          <p:spPr>
            <a:xfrm>
              <a:off x="1304369" y="4027069"/>
              <a:ext cx="2140330" cy="613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spc="3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59EEF3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输入小标题</a:t>
              </a:r>
              <a:endParaRPr lang="en-US" altLang="zh-CN" sz="28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59EEF3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0BFBB4D-98ED-4434-B662-9A7514A541EC}"/>
                </a:ext>
              </a:extLst>
            </p:cNvPr>
            <p:cNvSpPr/>
            <p:nvPr/>
          </p:nvSpPr>
          <p:spPr>
            <a:xfrm>
              <a:off x="972761" y="4607672"/>
              <a:ext cx="2803547" cy="17066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42C49EE-BDD4-4F4A-BD92-CE24DD57463D}"/>
              </a:ext>
            </a:extLst>
          </p:cNvPr>
          <p:cNvGrpSpPr/>
          <p:nvPr/>
        </p:nvGrpSpPr>
        <p:grpSpPr>
          <a:xfrm>
            <a:off x="4694226" y="3901200"/>
            <a:ext cx="2803547" cy="2266766"/>
            <a:chOff x="972761" y="4047527"/>
            <a:chExt cx="2803547" cy="2266766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8D27B0E8-3C58-4FD4-91FE-0F80642BA38F}"/>
                </a:ext>
              </a:extLst>
            </p:cNvPr>
            <p:cNvSpPr/>
            <p:nvPr/>
          </p:nvSpPr>
          <p:spPr>
            <a:xfrm>
              <a:off x="1304678" y="4047527"/>
              <a:ext cx="2140330" cy="613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spc="3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59EEF3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输入小标题</a:t>
              </a:r>
              <a:endParaRPr lang="en-US" altLang="zh-CN" sz="28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59EEF3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78DB5E89-AD66-499F-B7E8-88E9FF55989F}"/>
                </a:ext>
              </a:extLst>
            </p:cNvPr>
            <p:cNvSpPr/>
            <p:nvPr/>
          </p:nvSpPr>
          <p:spPr>
            <a:xfrm>
              <a:off x="972761" y="4607672"/>
              <a:ext cx="2803547" cy="17066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366E8A92-2A5C-4C69-8D17-CFFD1FDEF593}"/>
              </a:ext>
            </a:extLst>
          </p:cNvPr>
          <p:cNvGrpSpPr/>
          <p:nvPr/>
        </p:nvGrpSpPr>
        <p:grpSpPr>
          <a:xfrm>
            <a:off x="8428394" y="3901200"/>
            <a:ext cx="2803547" cy="2266766"/>
            <a:chOff x="972761" y="4047527"/>
            <a:chExt cx="2803547" cy="2266766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C86F315-1C74-4047-A315-0F4D8FE52E0D}"/>
                </a:ext>
              </a:extLst>
            </p:cNvPr>
            <p:cNvSpPr/>
            <p:nvPr/>
          </p:nvSpPr>
          <p:spPr>
            <a:xfrm>
              <a:off x="1304678" y="4047527"/>
              <a:ext cx="2140330" cy="613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spc="3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59EEF3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输入小标题</a:t>
              </a:r>
              <a:endParaRPr lang="en-US" altLang="zh-CN" sz="28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59EEF3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7E49FCA4-3602-4784-9D6F-465F08DD116C}"/>
                </a:ext>
              </a:extLst>
            </p:cNvPr>
            <p:cNvSpPr/>
            <p:nvPr/>
          </p:nvSpPr>
          <p:spPr>
            <a:xfrm>
              <a:off x="972761" y="4607672"/>
              <a:ext cx="2803547" cy="17066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</p:txBody>
        </p:sp>
      </p:grpSp>
      <p:sp>
        <p:nvSpPr>
          <p:cNvPr id="65" name="google-alerts-logo_1645">
            <a:extLst>
              <a:ext uri="{FF2B5EF4-FFF2-40B4-BE49-F238E27FC236}">
                <a16:creationId xmlns:a16="http://schemas.microsoft.com/office/drawing/2014/main" id="{1AF97526-B7E2-4193-A314-EFB2FDACEB3E}"/>
              </a:ext>
            </a:extLst>
          </p:cNvPr>
          <p:cNvSpPr>
            <a:spLocks noChangeAspect="1"/>
          </p:cNvSpPr>
          <p:nvPr/>
        </p:nvSpPr>
        <p:spPr bwMode="auto">
          <a:xfrm>
            <a:off x="5616412" y="2232355"/>
            <a:ext cx="845165" cy="828736"/>
          </a:xfrm>
          <a:custGeom>
            <a:avLst/>
            <a:gdLst>
              <a:gd name="T0" fmla="*/ 203 w 222"/>
              <a:gd name="T1" fmla="*/ 124 h 218"/>
              <a:gd name="T2" fmla="*/ 198 w 222"/>
              <a:gd name="T3" fmla="*/ 34 h 218"/>
              <a:gd name="T4" fmla="*/ 190 w 222"/>
              <a:gd name="T5" fmla="*/ 8 h 218"/>
              <a:gd name="T6" fmla="*/ 163 w 222"/>
              <a:gd name="T7" fmla="*/ 10 h 218"/>
              <a:gd name="T8" fmla="*/ 78 w 222"/>
              <a:gd name="T9" fmla="*/ 41 h 218"/>
              <a:gd name="T10" fmla="*/ 56 w 222"/>
              <a:gd name="T11" fmla="*/ 73 h 218"/>
              <a:gd name="T12" fmla="*/ 32 w 222"/>
              <a:gd name="T13" fmla="*/ 85 h 218"/>
              <a:gd name="T14" fmla="*/ 15 w 222"/>
              <a:gd name="T15" fmla="*/ 88 h 218"/>
              <a:gd name="T16" fmla="*/ 15 w 222"/>
              <a:gd name="T17" fmla="*/ 88 h 218"/>
              <a:gd name="T18" fmla="*/ 8 w 222"/>
              <a:gd name="T19" fmla="*/ 91 h 218"/>
              <a:gd name="T20" fmla="*/ 74 w 222"/>
              <a:gd name="T21" fmla="*/ 162 h 218"/>
              <a:gd name="T22" fmla="*/ 70 w 222"/>
              <a:gd name="T23" fmla="*/ 187 h 218"/>
              <a:gd name="T24" fmla="*/ 101 w 222"/>
              <a:gd name="T25" fmla="*/ 197 h 218"/>
              <a:gd name="T26" fmla="*/ 112 w 222"/>
              <a:gd name="T27" fmla="*/ 186 h 218"/>
              <a:gd name="T28" fmla="*/ 183 w 222"/>
              <a:gd name="T29" fmla="*/ 207 h 218"/>
              <a:gd name="T30" fmla="*/ 184 w 222"/>
              <a:gd name="T31" fmla="*/ 202 h 218"/>
              <a:gd name="T32" fmla="*/ 184 w 222"/>
              <a:gd name="T33" fmla="*/ 200 h 218"/>
              <a:gd name="T34" fmla="*/ 180 w 222"/>
              <a:gd name="T35" fmla="*/ 183 h 218"/>
              <a:gd name="T36" fmla="*/ 181 w 222"/>
              <a:gd name="T37" fmla="*/ 158 h 218"/>
              <a:gd name="T38" fmla="*/ 203 w 222"/>
              <a:gd name="T39" fmla="*/ 124 h 218"/>
              <a:gd name="T40" fmla="*/ 18 w 222"/>
              <a:gd name="T41" fmla="*/ 98 h 218"/>
              <a:gd name="T42" fmla="*/ 19 w 222"/>
              <a:gd name="T43" fmla="*/ 97 h 218"/>
              <a:gd name="T44" fmla="*/ 97 w 222"/>
              <a:gd name="T45" fmla="*/ 130 h 218"/>
              <a:gd name="T46" fmla="*/ 86 w 222"/>
              <a:gd name="T47" fmla="*/ 154 h 218"/>
              <a:gd name="T48" fmla="*/ 81 w 222"/>
              <a:gd name="T49" fmla="*/ 156 h 218"/>
              <a:gd name="T50" fmla="*/ 80 w 222"/>
              <a:gd name="T51" fmla="*/ 157 h 218"/>
              <a:gd name="T52" fmla="*/ 18 w 222"/>
              <a:gd name="T53" fmla="*/ 98 h 218"/>
              <a:gd name="T54" fmla="*/ 174 w 222"/>
              <a:gd name="T55" fmla="*/ 200 h 218"/>
              <a:gd name="T56" fmla="*/ 172 w 222"/>
              <a:gd name="T57" fmla="*/ 201 h 218"/>
              <a:gd name="T58" fmla="*/ 114 w 222"/>
              <a:gd name="T59" fmla="*/ 179 h 218"/>
              <a:gd name="T60" fmla="*/ 112 w 222"/>
              <a:gd name="T61" fmla="*/ 167 h 218"/>
              <a:gd name="T62" fmla="*/ 110 w 222"/>
              <a:gd name="T63" fmla="*/ 164 h 218"/>
              <a:gd name="T64" fmla="*/ 119 w 222"/>
              <a:gd name="T65" fmla="*/ 144 h 218"/>
              <a:gd name="T66" fmla="*/ 174 w 222"/>
              <a:gd name="T67" fmla="*/ 20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2" h="218">
                <a:moveTo>
                  <a:pt x="203" y="124"/>
                </a:moveTo>
                <a:cubicBezTo>
                  <a:pt x="222" y="96"/>
                  <a:pt x="219" y="59"/>
                  <a:pt x="198" y="34"/>
                </a:cubicBezTo>
                <a:cubicBezTo>
                  <a:pt x="201" y="27"/>
                  <a:pt x="201" y="16"/>
                  <a:pt x="190" y="8"/>
                </a:cubicBezTo>
                <a:cubicBezTo>
                  <a:pt x="178" y="0"/>
                  <a:pt x="168" y="5"/>
                  <a:pt x="163" y="10"/>
                </a:cubicBezTo>
                <a:cubicBezTo>
                  <a:pt x="132" y="0"/>
                  <a:pt x="97" y="13"/>
                  <a:pt x="78" y="41"/>
                </a:cubicBezTo>
                <a:lnTo>
                  <a:pt x="56" y="73"/>
                </a:lnTo>
                <a:cubicBezTo>
                  <a:pt x="50" y="83"/>
                  <a:pt x="43" y="84"/>
                  <a:pt x="32" y="85"/>
                </a:cubicBezTo>
                <a:cubicBezTo>
                  <a:pt x="27" y="86"/>
                  <a:pt x="22" y="86"/>
                  <a:pt x="15" y="88"/>
                </a:cubicBezTo>
                <a:cubicBezTo>
                  <a:pt x="15" y="88"/>
                  <a:pt x="15" y="88"/>
                  <a:pt x="15" y="88"/>
                </a:cubicBezTo>
                <a:cubicBezTo>
                  <a:pt x="12" y="88"/>
                  <a:pt x="9" y="89"/>
                  <a:pt x="8" y="91"/>
                </a:cubicBezTo>
                <a:cubicBezTo>
                  <a:pt x="0" y="104"/>
                  <a:pt x="40" y="138"/>
                  <a:pt x="74" y="162"/>
                </a:cubicBezTo>
                <a:cubicBezTo>
                  <a:pt x="68" y="169"/>
                  <a:pt x="66" y="178"/>
                  <a:pt x="70" y="187"/>
                </a:cubicBezTo>
                <a:cubicBezTo>
                  <a:pt x="76" y="198"/>
                  <a:pt x="90" y="203"/>
                  <a:pt x="101" y="197"/>
                </a:cubicBezTo>
                <a:cubicBezTo>
                  <a:pt x="106" y="195"/>
                  <a:pt x="110" y="191"/>
                  <a:pt x="112" y="186"/>
                </a:cubicBezTo>
                <a:cubicBezTo>
                  <a:pt x="143" y="204"/>
                  <a:pt x="176" y="218"/>
                  <a:pt x="183" y="207"/>
                </a:cubicBezTo>
                <a:cubicBezTo>
                  <a:pt x="183" y="206"/>
                  <a:pt x="184" y="204"/>
                  <a:pt x="184" y="202"/>
                </a:cubicBezTo>
                <a:cubicBezTo>
                  <a:pt x="184" y="202"/>
                  <a:pt x="184" y="201"/>
                  <a:pt x="184" y="200"/>
                </a:cubicBezTo>
                <a:cubicBezTo>
                  <a:pt x="183" y="193"/>
                  <a:pt x="181" y="188"/>
                  <a:pt x="180" y="183"/>
                </a:cubicBezTo>
                <a:cubicBezTo>
                  <a:pt x="176" y="172"/>
                  <a:pt x="175" y="167"/>
                  <a:pt x="181" y="158"/>
                </a:cubicBezTo>
                <a:lnTo>
                  <a:pt x="203" y="124"/>
                </a:lnTo>
                <a:close/>
                <a:moveTo>
                  <a:pt x="18" y="98"/>
                </a:moveTo>
                <a:cubicBezTo>
                  <a:pt x="18" y="97"/>
                  <a:pt x="18" y="97"/>
                  <a:pt x="19" y="97"/>
                </a:cubicBezTo>
                <a:cubicBezTo>
                  <a:pt x="22" y="91"/>
                  <a:pt x="53" y="101"/>
                  <a:pt x="97" y="130"/>
                </a:cubicBezTo>
                <a:lnTo>
                  <a:pt x="86" y="154"/>
                </a:lnTo>
                <a:cubicBezTo>
                  <a:pt x="84" y="155"/>
                  <a:pt x="83" y="155"/>
                  <a:pt x="81" y="156"/>
                </a:cubicBezTo>
                <a:cubicBezTo>
                  <a:pt x="81" y="156"/>
                  <a:pt x="80" y="157"/>
                  <a:pt x="80" y="157"/>
                </a:cubicBezTo>
                <a:cubicBezTo>
                  <a:pt x="39" y="129"/>
                  <a:pt x="17" y="105"/>
                  <a:pt x="18" y="98"/>
                </a:cubicBezTo>
                <a:close/>
                <a:moveTo>
                  <a:pt x="174" y="200"/>
                </a:moveTo>
                <a:cubicBezTo>
                  <a:pt x="173" y="200"/>
                  <a:pt x="173" y="200"/>
                  <a:pt x="172" y="201"/>
                </a:cubicBezTo>
                <a:cubicBezTo>
                  <a:pt x="167" y="203"/>
                  <a:pt x="145" y="196"/>
                  <a:pt x="114" y="179"/>
                </a:cubicBezTo>
                <a:cubicBezTo>
                  <a:pt x="114" y="175"/>
                  <a:pt x="114" y="171"/>
                  <a:pt x="112" y="167"/>
                </a:cubicBezTo>
                <a:cubicBezTo>
                  <a:pt x="111" y="166"/>
                  <a:pt x="111" y="165"/>
                  <a:pt x="110" y="164"/>
                </a:cubicBezTo>
                <a:lnTo>
                  <a:pt x="119" y="144"/>
                </a:lnTo>
                <a:cubicBezTo>
                  <a:pt x="158" y="172"/>
                  <a:pt x="177" y="195"/>
                  <a:pt x="174" y="20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rgbClr val="59EEF3">
                  <a:alpha val="0"/>
                </a:srgbClr>
              </a:gs>
            </a:gsLst>
            <a:lin ang="2700000" scaled="1"/>
          </a:gradFill>
          <a:ln>
            <a:noFill/>
          </a:ln>
        </p:spPr>
      </p:sp>
      <p:sp>
        <p:nvSpPr>
          <p:cNvPr id="72" name="global-networking_81783">
            <a:extLst>
              <a:ext uri="{FF2B5EF4-FFF2-40B4-BE49-F238E27FC236}">
                <a16:creationId xmlns:a16="http://schemas.microsoft.com/office/drawing/2014/main" id="{D8E7EA21-374E-4258-B743-CFB30CD4AB01}"/>
              </a:ext>
            </a:extLst>
          </p:cNvPr>
          <p:cNvSpPr>
            <a:spLocks noChangeAspect="1"/>
          </p:cNvSpPr>
          <p:nvPr/>
        </p:nvSpPr>
        <p:spPr bwMode="auto">
          <a:xfrm>
            <a:off x="1979931" y="2219693"/>
            <a:ext cx="845162" cy="841398"/>
          </a:xfrm>
          <a:custGeom>
            <a:avLst/>
            <a:gdLst>
              <a:gd name="T0" fmla="*/ 2733 w 3733"/>
              <a:gd name="T1" fmla="*/ 1750 h 3722"/>
              <a:gd name="T2" fmla="*/ 3102 w 3733"/>
              <a:gd name="T3" fmla="*/ 1088 h 3722"/>
              <a:gd name="T4" fmla="*/ 3733 w 3733"/>
              <a:gd name="T5" fmla="*/ 1862 h 3722"/>
              <a:gd name="T6" fmla="*/ 2813 w 3733"/>
              <a:gd name="T7" fmla="*/ 253 h 3722"/>
              <a:gd name="T8" fmla="*/ 2505 w 3733"/>
              <a:gd name="T9" fmla="*/ 997 h 3722"/>
              <a:gd name="T10" fmla="*/ 1993 w 3733"/>
              <a:gd name="T11" fmla="*/ 937 h 3722"/>
              <a:gd name="T12" fmla="*/ 1711 w 3733"/>
              <a:gd name="T13" fmla="*/ 524 h 3722"/>
              <a:gd name="T14" fmla="*/ 2025 w 3733"/>
              <a:gd name="T15" fmla="*/ 2 h 3722"/>
              <a:gd name="T16" fmla="*/ 1529 w 3733"/>
              <a:gd name="T17" fmla="*/ 246 h 3722"/>
              <a:gd name="T18" fmla="*/ 1249 w 3733"/>
              <a:gd name="T19" fmla="*/ 265 h 3722"/>
              <a:gd name="T20" fmla="*/ 1741 w 3733"/>
              <a:gd name="T21" fmla="*/ 0 h 3722"/>
              <a:gd name="T22" fmla="*/ 1407 w 3733"/>
              <a:gd name="T23" fmla="*/ 827 h 3722"/>
              <a:gd name="T24" fmla="*/ 1932 w 3733"/>
              <a:gd name="T25" fmla="*/ 1157 h 3722"/>
              <a:gd name="T26" fmla="*/ 1389 w 3733"/>
              <a:gd name="T27" fmla="*/ 826 h 3722"/>
              <a:gd name="T28" fmla="*/ 730 w 3733"/>
              <a:gd name="T29" fmla="*/ 2053 h 3722"/>
              <a:gd name="T30" fmla="*/ 593 w 3733"/>
              <a:gd name="T31" fmla="*/ 1965 h 3722"/>
              <a:gd name="T32" fmla="*/ 730 w 3733"/>
              <a:gd name="T33" fmla="*/ 2053 h 3722"/>
              <a:gd name="T34" fmla="*/ 825 w 3733"/>
              <a:gd name="T35" fmla="*/ 2828 h 3722"/>
              <a:gd name="T36" fmla="*/ 749 w 3733"/>
              <a:gd name="T37" fmla="*/ 3356 h 3722"/>
              <a:gd name="T38" fmla="*/ 996 w 3733"/>
              <a:gd name="T39" fmla="*/ 2728 h 3722"/>
              <a:gd name="T40" fmla="*/ 889 w 3733"/>
              <a:gd name="T41" fmla="*/ 2253 h 3722"/>
              <a:gd name="T42" fmla="*/ 1018 w 3733"/>
              <a:gd name="T43" fmla="*/ 1741 h 3722"/>
              <a:gd name="T44" fmla="*/ 2086 w 3733"/>
              <a:gd name="T45" fmla="*/ 1315 h 3722"/>
              <a:gd name="T46" fmla="*/ 1833 w 3733"/>
              <a:gd name="T47" fmla="*/ 3671 h 3722"/>
              <a:gd name="T48" fmla="*/ 2301 w 3733"/>
              <a:gd name="T49" fmla="*/ 1253 h 3722"/>
              <a:gd name="T50" fmla="*/ 2643 w 3733"/>
              <a:gd name="T51" fmla="*/ 1274 h 3722"/>
              <a:gd name="T52" fmla="*/ 2301 w 3733"/>
              <a:gd name="T53" fmla="*/ 1253 h 3722"/>
              <a:gd name="T54" fmla="*/ 3082 w 3733"/>
              <a:gd name="T55" fmla="*/ 891 h 3722"/>
              <a:gd name="T56" fmla="*/ 2998 w 3733"/>
              <a:gd name="T57" fmla="*/ 378 h 3722"/>
              <a:gd name="T58" fmla="*/ 919 w 3733"/>
              <a:gd name="T59" fmla="*/ 254 h 3722"/>
              <a:gd name="T60" fmla="*/ 1104 w 3733"/>
              <a:gd name="T61" fmla="*/ 524 h 3722"/>
              <a:gd name="T62" fmla="*/ 853 w 3733"/>
              <a:gd name="T63" fmla="*/ 1601 h 3722"/>
              <a:gd name="T64" fmla="*/ 298 w 3733"/>
              <a:gd name="T65" fmla="*/ 851 h 3722"/>
              <a:gd name="T66" fmla="*/ 142 w 3733"/>
              <a:gd name="T67" fmla="*/ 1148 h 3722"/>
              <a:gd name="T68" fmla="*/ 14 w 3733"/>
              <a:gd name="T69" fmla="*/ 2089 h 3722"/>
              <a:gd name="T70" fmla="*/ 142 w 3733"/>
              <a:gd name="T71" fmla="*/ 1148 h 3722"/>
              <a:gd name="T72" fmla="*/ 420 w 3733"/>
              <a:gd name="T73" fmla="*/ 2065 h 3722"/>
              <a:gd name="T74" fmla="*/ 463 w 3733"/>
              <a:gd name="T75" fmla="*/ 2531 h 3722"/>
              <a:gd name="T76" fmla="*/ 559 w 3733"/>
              <a:gd name="T77" fmla="*/ 3193 h 3722"/>
              <a:gd name="T78" fmla="*/ 2028 w 3733"/>
              <a:gd name="T79" fmla="*/ 3722 h 3722"/>
              <a:gd name="T80" fmla="*/ 3321 w 3733"/>
              <a:gd name="T81" fmla="*/ 3031 h 3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733" h="3722">
                <a:moveTo>
                  <a:pt x="3452" y="2846"/>
                </a:moveTo>
                <a:cubicBezTo>
                  <a:pt x="3259" y="2456"/>
                  <a:pt x="3002" y="2083"/>
                  <a:pt x="2733" y="1750"/>
                </a:cubicBezTo>
                <a:cubicBezTo>
                  <a:pt x="2772" y="1599"/>
                  <a:pt x="2806" y="1455"/>
                  <a:pt x="2835" y="1321"/>
                </a:cubicBezTo>
                <a:cubicBezTo>
                  <a:pt x="2966" y="1309"/>
                  <a:pt x="3073" y="1213"/>
                  <a:pt x="3102" y="1088"/>
                </a:cubicBezTo>
                <a:cubicBezTo>
                  <a:pt x="3248" y="1069"/>
                  <a:pt x="3396" y="1055"/>
                  <a:pt x="3546" y="1048"/>
                </a:cubicBezTo>
                <a:cubicBezTo>
                  <a:pt x="3666" y="1294"/>
                  <a:pt x="3733" y="1570"/>
                  <a:pt x="3733" y="1862"/>
                </a:cubicBezTo>
                <a:cubicBezTo>
                  <a:pt x="3733" y="2223"/>
                  <a:pt x="3630" y="2560"/>
                  <a:pt x="3452" y="2846"/>
                </a:cubicBezTo>
                <a:close/>
                <a:moveTo>
                  <a:pt x="2813" y="253"/>
                </a:moveTo>
                <a:cubicBezTo>
                  <a:pt x="2804" y="335"/>
                  <a:pt x="2785" y="498"/>
                  <a:pt x="2749" y="721"/>
                </a:cubicBezTo>
                <a:cubicBezTo>
                  <a:pt x="2616" y="747"/>
                  <a:pt x="2515" y="860"/>
                  <a:pt x="2505" y="997"/>
                </a:cubicBezTo>
                <a:cubicBezTo>
                  <a:pt x="2382" y="1025"/>
                  <a:pt x="2262" y="1057"/>
                  <a:pt x="2146" y="1091"/>
                </a:cubicBezTo>
                <a:cubicBezTo>
                  <a:pt x="2094" y="1037"/>
                  <a:pt x="2042" y="985"/>
                  <a:pt x="1993" y="937"/>
                </a:cubicBezTo>
                <a:cubicBezTo>
                  <a:pt x="1886" y="832"/>
                  <a:pt x="1783" y="734"/>
                  <a:pt x="1685" y="645"/>
                </a:cubicBezTo>
                <a:cubicBezTo>
                  <a:pt x="1701" y="608"/>
                  <a:pt x="1711" y="567"/>
                  <a:pt x="1711" y="524"/>
                </a:cubicBezTo>
                <a:cubicBezTo>
                  <a:pt x="1711" y="472"/>
                  <a:pt x="1698" y="424"/>
                  <a:pt x="1675" y="381"/>
                </a:cubicBezTo>
                <a:cubicBezTo>
                  <a:pt x="1779" y="245"/>
                  <a:pt x="1895" y="117"/>
                  <a:pt x="2025" y="2"/>
                </a:cubicBezTo>
                <a:cubicBezTo>
                  <a:pt x="2310" y="26"/>
                  <a:pt x="2578" y="115"/>
                  <a:pt x="2813" y="253"/>
                </a:cubicBezTo>
                <a:close/>
                <a:moveTo>
                  <a:pt x="1529" y="246"/>
                </a:moveTo>
                <a:cubicBezTo>
                  <a:pt x="1492" y="230"/>
                  <a:pt x="1451" y="220"/>
                  <a:pt x="1407" y="220"/>
                </a:cubicBezTo>
                <a:cubicBezTo>
                  <a:pt x="1349" y="220"/>
                  <a:pt x="1295" y="237"/>
                  <a:pt x="1249" y="265"/>
                </a:cubicBezTo>
                <a:cubicBezTo>
                  <a:pt x="1197" y="222"/>
                  <a:pt x="1151" y="185"/>
                  <a:pt x="1112" y="155"/>
                </a:cubicBezTo>
                <a:cubicBezTo>
                  <a:pt x="1307" y="68"/>
                  <a:pt x="1519" y="15"/>
                  <a:pt x="1741" y="0"/>
                </a:cubicBezTo>
                <a:cubicBezTo>
                  <a:pt x="1666" y="78"/>
                  <a:pt x="1595" y="161"/>
                  <a:pt x="1529" y="246"/>
                </a:cubicBezTo>
                <a:close/>
                <a:moveTo>
                  <a:pt x="1407" y="827"/>
                </a:moveTo>
                <a:cubicBezTo>
                  <a:pt x="1459" y="827"/>
                  <a:pt x="1507" y="814"/>
                  <a:pt x="1550" y="791"/>
                </a:cubicBezTo>
                <a:cubicBezTo>
                  <a:pt x="1670" y="901"/>
                  <a:pt x="1799" y="1023"/>
                  <a:pt x="1932" y="1157"/>
                </a:cubicBezTo>
                <a:cubicBezTo>
                  <a:pt x="1620" y="1258"/>
                  <a:pt x="1340" y="1373"/>
                  <a:pt x="1102" y="1482"/>
                </a:cubicBezTo>
                <a:cubicBezTo>
                  <a:pt x="1178" y="1265"/>
                  <a:pt x="1273" y="1042"/>
                  <a:pt x="1389" y="826"/>
                </a:cubicBezTo>
                <a:cubicBezTo>
                  <a:pt x="1395" y="826"/>
                  <a:pt x="1401" y="827"/>
                  <a:pt x="1407" y="827"/>
                </a:cubicBezTo>
                <a:close/>
                <a:moveTo>
                  <a:pt x="730" y="2053"/>
                </a:moveTo>
                <a:cubicBezTo>
                  <a:pt x="719" y="2103"/>
                  <a:pt x="708" y="2152"/>
                  <a:pt x="698" y="2200"/>
                </a:cubicBezTo>
                <a:cubicBezTo>
                  <a:pt x="659" y="2119"/>
                  <a:pt x="624" y="2040"/>
                  <a:pt x="593" y="1965"/>
                </a:cubicBezTo>
                <a:cubicBezTo>
                  <a:pt x="651" y="1932"/>
                  <a:pt x="712" y="1898"/>
                  <a:pt x="778" y="1863"/>
                </a:cubicBezTo>
                <a:cubicBezTo>
                  <a:pt x="760" y="1928"/>
                  <a:pt x="745" y="1992"/>
                  <a:pt x="730" y="2053"/>
                </a:cubicBezTo>
                <a:close/>
                <a:moveTo>
                  <a:pt x="794" y="2833"/>
                </a:moveTo>
                <a:cubicBezTo>
                  <a:pt x="804" y="2832"/>
                  <a:pt x="815" y="2830"/>
                  <a:pt x="825" y="2828"/>
                </a:cubicBezTo>
                <a:cubicBezTo>
                  <a:pt x="1016" y="3120"/>
                  <a:pt x="1260" y="3421"/>
                  <a:pt x="1571" y="3705"/>
                </a:cubicBezTo>
                <a:cubicBezTo>
                  <a:pt x="1266" y="3656"/>
                  <a:pt x="986" y="3534"/>
                  <a:pt x="749" y="3356"/>
                </a:cubicBezTo>
                <a:cubicBezTo>
                  <a:pt x="752" y="3271"/>
                  <a:pt x="763" y="3083"/>
                  <a:pt x="794" y="2833"/>
                </a:cubicBezTo>
                <a:close/>
                <a:moveTo>
                  <a:pt x="996" y="2728"/>
                </a:moveTo>
                <a:cubicBezTo>
                  <a:pt x="1042" y="2675"/>
                  <a:pt x="1069" y="2606"/>
                  <a:pt x="1069" y="2531"/>
                </a:cubicBezTo>
                <a:cubicBezTo>
                  <a:pt x="1069" y="2407"/>
                  <a:pt x="995" y="2301"/>
                  <a:pt x="889" y="2253"/>
                </a:cubicBezTo>
                <a:cubicBezTo>
                  <a:pt x="900" y="2201"/>
                  <a:pt x="912" y="2148"/>
                  <a:pt x="924" y="2093"/>
                </a:cubicBezTo>
                <a:cubicBezTo>
                  <a:pt x="950" y="1982"/>
                  <a:pt x="981" y="1864"/>
                  <a:pt x="1018" y="1741"/>
                </a:cubicBezTo>
                <a:cubicBezTo>
                  <a:pt x="1032" y="1734"/>
                  <a:pt x="1047" y="1727"/>
                  <a:pt x="1062" y="1719"/>
                </a:cubicBezTo>
                <a:cubicBezTo>
                  <a:pt x="1340" y="1586"/>
                  <a:pt x="1689" y="1438"/>
                  <a:pt x="2086" y="1315"/>
                </a:cubicBezTo>
                <a:cubicBezTo>
                  <a:pt x="2230" y="1466"/>
                  <a:pt x="2375" y="1627"/>
                  <a:pt x="2516" y="1798"/>
                </a:cubicBezTo>
                <a:cubicBezTo>
                  <a:pt x="2368" y="2355"/>
                  <a:pt x="2150" y="3007"/>
                  <a:pt x="1833" y="3671"/>
                </a:cubicBezTo>
                <a:cubicBezTo>
                  <a:pt x="1476" y="3371"/>
                  <a:pt x="1203" y="3043"/>
                  <a:pt x="996" y="2728"/>
                </a:cubicBezTo>
                <a:close/>
                <a:moveTo>
                  <a:pt x="2301" y="1253"/>
                </a:moveTo>
                <a:cubicBezTo>
                  <a:pt x="2384" y="1230"/>
                  <a:pt x="2469" y="1208"/>
                  <a:pt x="2555" y="1188"/>
                </a:cubicBezTo>
                <a:cubicBezTo>
                  <a:pt x="2579" y="1222"/>
                  <a:pt x="2608" y="1251"/>
                  <a:pt x="2643" y="1274"/>
                </a:cubicBezTo>
                <a:cubicBezTo>
                  <a:pt x="2623" y="1365"/>
                  <a:pt x="2601" y="1462"/>
                  <a:pt x="2577" y="1562"/>
                </a:cubicBezTo>
                <a:cubicBezTo>
                  <a:pt x="2484" y="1453"/>
                  <a:pt x="2391" y="1350"/>
                  <a:pt x="2301" y="1253"/>
                </a:cubicBezTo>
                <a:close/>
                <a:moveTo>
                  <a:pt x="3438" y="856"/>
                </a:moveTo>
                <a:cubicBezTo>
                  <a:pt x="3318" y="864"/>
                  <a:pt x="3199" y="876"/>
                  <a:pt x="3082" y="891"/>
                </a:cubicBezTo>
                <a:cubicBezTo>
                  <a:pt x="3053" y="830"/>
                  <a:pt x="3005" y="779"/>
                  <a:pt x="2944" y="749"/>
                </a:cubicBezTo>
                <a:cubicBezTo>
                  <a:pt x="2970" y="595"/>
                  <a:pt x="2987" y="469"/>
                  <a:pt x="2998" y="378"/>
                </a:cubicBezTo>
                <a:cubicBezTo>
                  <a:pt x="3171" y="510"/>
                  <a:pt x="3320" y="672"/>
                  <a:pt x="3438" y="856"/>
                </a:cubicBezTo>
                <a:close/>
                <a:moveTo>
                  <a:pt x="919" y="254"/>
                </a:moveTo>
                <a:cubicBezTo>
                  <a:pt x="963" y="289"/>
                  <a:pt x="1033" y="344"/>
                  <a:pt x="1123" y="419"/>
                </a:cubicBezTo>
                <a:cubicBezTo>
                  <a:pt x="1111" y="451"/>
                  <a:pt x="1104" y="487"/>
                  <a:pt x="1104" y="524"/>
                </a:cubicBezTo>
                <a:cubicBezTo>
                  <a:pt x="1104" y="613"/>
                  <a:pt x="1143" y="694"/>
                  <a:pt x="1206" y="750"/>
                </a:cubicBezTo>
                <a:cubicBezTo>
                  <a:pt x="1055" y="1032"/>
                  <a:pt x="940" y="1325"/>
                  <a:pt x="853" y="1601"/>
                </a:cubicBezTo>
                <a:cubicBezTo>
                  <a:pt x="733" y="1662"/>
                  <a:pt x="621" y="1721"/>
                  <a:pt x="521" y="1778"/>
                </a:cubicBezTo>
                <a:cubicBezTo>
                  <a:pt x="355" y="1317"/>
                  <a:pt x="309" y="957"/>
                  <a:pt x="298" y="851"/>
                </a:cubicBezTo>
                <a:cubicBezTo>
                  <a:pt x="456" y="607"/>
                  <a:pt x="669" y="402"/>
                  <a:pt x="919" y="254"/>
                </a:cubicBezTo>
                <a:close/>
                <a:moveTo>
                  <a:pt x="142" y="1148"/>
                </a:moveTo>
                <a:cubicBezTo>
                  <a:pt x="177" y="1332"/>
                  <a:pt x="239" y="1586"/>
                  <a:pt x="347" y="1878"/>
                </a:cubicBezTo>
                <a:cubicBezTo>
                  <a:pt x="205" y="1963"/>
                  <a:pt x="93" y="2036"/>
                  <a:pt x="14" y="2089"/>
                </a:cubicBezTo>
                <a:cubicBezTo>
                  <a:pt x="5" y="2015"/>
                  <a:pt x="0" y="1939"/>
                  <a:pt x="0" y="1862"/>
                </a:cubicBezTo>
                <a:cubicBezTo>
                  <a:pt x="0" y="1609"/>
                  <a:pt x="51" y="1368"/>
                  <a:pt x="142" y="1148"/>
                </a:cubicBezTo>
                <a:close/>
                <a:moveTo>
                  <a:pt x="53" y="2303"/>
                </a:moveTo>
                <a:cubicBezTo>
                  <a:pt x="118" y="2257"/>
                  <a:pt x="244" y="2171"/>
                  <a:pt x="420" y="2065"/>
                </a:cubicBezTo>
                <a:cubicBezTo>
                  <a:pt x="455" y="2150"/>
                  <a:pt x="495" y="2238"/>
                  <a:pt x="540" y="2329"/>
                </a:cubicBezTo>
                <a:cubicBezTo>
                  <a:pt x="492" y="2382"/>
                  <a:pt x="463" y="2453"/>
                  <a:pt x="463" y="2531"/>
                </a:cubicBezTo>
                <a:cubicBezTo>
                  <a:pt x="463" y="2636"/>
                  <a:pt x="517" y="2730"/>
                  <a:pt x="600" y="2784"/>
                </a:cubicBezTo>
                <a:cubicBezTo>
                  <a:pt x="579" y="2949"/>
                  <a:pt x="567" y="3088"/>
                  <a:pt x="559" y="3193"/>
                </a:cubicBezTo>
                <a:cubicBezTo>
                  <a:pt x="315" y="2953"/>
                  <a:pt x="136" y="2646"/>
                  <a:pt x="53" y="2303"/>
                </a:cubicBezTo>
                <a:close/>
                <a:moveTo>
                  <a:pt x="2028" y="3722"/>
                </a:moveTo>
                <a:cubicBezTo>
                  <a:pt x="2316" y="3112"/>
                  <a:pt x="2523" y="2514"/>
                  <a:pt x="2669" y="1988"/>
                </a:cubicBezTo>
                <a:cubicBezTo>
                  <a:pt x="2923" y="2314"/>
                  <a:pt x="3153" y="2667"/>
                  <a:pt x="3321" y="3031"/>
                </a:cubicBezTo>
                <a:cubicBezTo>
                  <a:pt x="3010" y="3417"/>
                  <a:pt x="2549" y="3677"/>
                  <a:pt x="2028" y="3722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rgbClr val="59EEF3">
                  <a:alpha val="0"/>
                </a:srgbClr>
              </a:gs>
            </a:gsLst>
            <a:lin ang="2700000" scaled="1"/>
          </a:gradFill>
          <a:ln>
            <a:noFill/>
          </a:ln>
        </p:spPr>
      </p:sp>
      <p:sp>
        <p:nvSpPr>
          <p:cNvPr id="73" name="chat-bubbles_72225">
            <a:extLst>
              <a:ext uri="{FF2B5EF4-FFF2-40B4-BE49-F238E27FC236}">
                <a16:creationId xmlns:a16="http://schemas.microsoft.com/office/drawing/2014/main" id="{AEF767E5-AC1C-4E86-AC87-5E08EB121B87}"/>
              </a:ext>
            </a:extLst>
          </p:cNvPr>
          <p:cNvSpPr>
            <a:spLocks noChangeAspect="1"/>
          </p:cNvSpPr>
          <p:nvPr/>
        </p:nvSpPr>
        <p:spPr bwMode="auto">
          <a:xfrm>
            <a:off x="9355111" y="2232355"/>
            <a:ext cx="950112" cy="768258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5451" h="489568">
                <a:moveTo>
                  <a:pt x="479900" y="284819"/>
                </a:moveTo>
                <a:cubicBezTo>
                  <a:pt x="465151" y="284819"/>
                  <a:pt x="453167" y="296695"/>
                  <a:pt x="453167" y="311424"/>
                </a:cubicBezTo>
                <a:cubicBezTo>
                  <a:pt x="453167" y="326245"/>
                  <a:pt x="465151" y="338120"/>
                  <a:pt x="479900" y="338120"/>
                </a:cubicBezTo>
                <a:cubicBezTo>
                  <a:pt x="494649" y="338120"/>
                  <a:pt x="506633" y="326245"/>
                  <a:pt x="506633" y="311424"/>
                </a:cubicBezTo>
                <a:cubicBezTo>
                  <a:pt x="506633" y="296695"/>
                  <a:pt x="494649" y="284819"/>
                  <a:pt x="479900" y="284819"/>
                </a:cubicBezTo>
                <a:close/>
                <a:moveTo>
                  <a:pt x="402929" y="284819"/>
                </a:moveTo>
                <a:cubicBezTo>
                  <a:pt x="388180" y="284819"/>
                  <a:pt x="376196" y="296695"/>
                  <a:pt x="376196" y="311424"/>
                </a:cubicBezTo>
                <a:cubicBezTo>
                  <a:pt x="376196" y="326245"/>
                  <a:pt x="388180" y="338120"/>
                  <a:pt x="402929" y="338120"/>
                </a:cubicBezTo>
                <a:cubicBezTo>
                  <a:pt x="417678" y="338120"/>
                  <a:pt x="429569" y="326245"/>
                  <a:pt x="429569" y="311424"/>
                </a:cubicBezTo>
                <a:cubicBezTo>
                  <a:pt x="429569" y="296695"/>
                  <a:pt x="417678" y="284819"/>
                  <a:pt x="402929" y="284819"/>
                </a:cubicBezTo>
                <a:close/>
                <a:moveTo>
                  <a:pt x="429477" y="174720"/>
                </a:moveTo>
                <a:cubicBezTo>
                  <a:pt x="528756" y="183649"/>
                  <a:pt x="605451" y="241369"/>
                  <a:pt x="605451" y="311516"/>
                </a:cubicBezTo>
                <a:cubicBezTo>
                  <a:pt x="605451" y="387738"/>
                  <a:pt x="514745" y="449508"/>
                  <a:pt x="402929" y="449508"/>
                </a:cubicBezTo>
                <a:cubicBezTo>
                  <a:pt x="382003" y="449508"/>
                  <a:pt x="361724" y="447299"/>
                  <a:pt x="342734" y="443340"/>
                </a:cubicBezTo>
                <a:lnTo>
                  <a:pt x="298579" y="486423"/>
                </a:lnTo>
                <a:cubicBezTo>
                  <a:pt x="295722" y="489368"/>
                  <a:pt x="291297" y="490289"/>
                  <a:pt x="287425" y="489000"/>
                </a:cubicBezTo>
                <a:cubicBezTo>
                  <a:pt x="283554" y="487527"/>
                  <a:pt x="280788" y="484121"/>
                  <a:pt x="280235" y="480071"/>
                </a:cubicBezTo>
                <a:lnTo>
                  <a:pt x="272123" y="416828"/>
                </a:lnTo>
                <a:cubicBezTo>
                  <a:pt x="228337" y="391513"/>
                  <a:pt x="200406" y="353677"/>
                  <a:pt x="200406" y="311516"/>
                </a:cubicBezTo>
                <a:cubicBezTo>
                  <a:pt x="200406" y="309675"/>
                  <a:pt x="200683" y="307833"/>
                  <a:pt x="200867" y="305992"/>
                </a:cubicBezTo>
                <a:cubicBezTo>
                  <a:pt x="201420" y="305992"/>
                  <a:pt x="201881" y="306084"/>
                  <a:pt x="202526" y="306084"/>
                </a:cubicBezTo>
                <a:cubicBezTo>
                  <a:pt x="219488" y="306084"/>
                  <a:pt x="236357" y="304796"/>
                  <a:pt x="252765" y="302218"/>
                </a:cubicBezTo>
                <a:lnTo>
                  <a:pt x="285766" y="334438"/>
                </a:lnTo>
                <a:cubicBezTo>
                  <a:pt x="293417" y="341894"/>
                  <a:pt x="303557" y="346129"/>
                  <a:pt x="314435" y="346129"/>
                </a:cubicBezTo>
                <a:cubicBezTo>
                  <a:pt x="318951" y="346129"/>
                  <a:pt x="323468" y="345392"/>
                  <a:pt x="327709" y="343919"/>
                </a:cubicBezTo>
                <a:cubicBezTo>
                  <a:pt x="342642" y="338580"/>
                  <a:pt x="353059" y="325784"/>
                  <a:pt x="354994" y="310411"/>
                </a:cubicBezTo>
                <a:lnTo>
                  <a:pt x="361263" y="261253"/>
                </a:lnTo>
                <a:cubicBezTo>
                  <a:pt x="395923" y="238055"/>
                  <a:pt x="419429" y="207952"/>
                  <a:pt x="429477" y="174720"/>
                </a:cubicBezTo>
                <a:close/>
                <a:moveTo>
                  <a:pt x="279509" y="111300"/>
                </a:moveTo>
                <a:cubicBezTo>
                  <a:pt x="264667" y="111300"/>
                  <a:pt x="252775" y="123268"/>
                  <a:pt x="252775" y="137997"/>
                </a:cubicBezTo>
                <a:cubicBezTo>
                  <a:pt x="252775" y="152727"/>
                  <a:pt x="264667" y="164695"/>
                  <a:pt x="279509" y="164695"/>
                </a:cubicBezTo>
                <a:cubicBezTo>
                  <a:pt x="294259" y="164695"/>
                  <a:pt x="306243" y="152727"/>
                  <a:pt x="306243" y="137997"/>
                </a:cubicBezTo>
                <a:cubicBezTo>
                  <a:pt x="306243" y="123268"/>
                  <a:pt x="294259" y="111300"/>
                  <a:pt x="279509" y="111300"/>
                </a:cubicBezTo>
                <a:close/>
                <a:moveTo>
                  <a:pt x="202534" y="111300"/>
                </a:moveTo>
                <a:cubicBezTo>
                  <a:pt x="187784" y="111300"/>
                  <a:pt x="175800" y="123268"/>
                  <a:pt x="175800" y="137997"/>
                </a:cubicBezTo>
                <a:cubicBezTo>
                  <a:pt x="175800" y="152727"/>
                  <a:pt x="187784" y="164695"/>
                  <a:pt x="202534" y="164695"/>
                </a:cubicBezTo>
                <a:cubicBezTo>
                  <a:pt x="217284" y="164695"/>
                  <a:pt x="229268" y="152727"/>
                  <a:pt x="229268" y="137997"/>
                </a:cubicBezTo>
                <a:cubicBezTo>
                  <a:pt x="229268" y="123268"/>
                  <a:pt x="217284" y="111300"/>
                  <a:pt x="202534" y="111300"/>
                </a:cubicBezTo>
                <a:close/>
                <a:moveTo>
                  <a:pt x="125558" y="111300"/>
                </a:moveTo>
                <a:cubicBezTo>
                  <a:pt x="110808" y="111300"/>
                  <a:pt x="98824" y="123268"/>
                  <a:pt x="98824" y="137997"/>
                </a:cubicBezTo>
                <a:cubicBezTo>
                  <a:pt x="98824" y="152727"/>
                  <a:pt x="110808" y="164695"/>
                  <a:pt x="125558" y="164695"/>
                </a:cubicBezTo>
                <a:cubicBezTo>
                  <a:pt x="140308" y="164695"/>
                  <a:pt x="152292" y="152727"/>
                  <a:pt x="152292" y="137997"/>
                </a:cubicBezTo>
                <a:cubicBezTo>
                  <a:pt x="152292" y="123268"/>
                  <a:pt x="140308" y="111300"/>
                  <a:pt x="125558" y="111300"/>
                </a:cubicBezTo>
                <a:close/>
                <a:moveTo>
                  <a:pt x="202534" y="0"/>
                </a:moveTo>
                <a:cubicBezTo>
                  <a:pt x="314356" y="0"/>
                  <a:pt x="404975" y="61772"/>
                  <a:pt x="404975" y="137997"/>
                </a:cubicBezTo>
                <a:cubicBezTo>
                  <a:pt x="404975" y="180253"/>
                  <a:pt x="377135" y="217997"/>
                  <a:pt x="333254" y="243314"/>
                </a:cubicBezTo>
                <a:lnTo>
                  <a:pt x="325234" y="306559"/>
                </a:lnTo>
                <a:cubicBezTo>
                  <a:pt x="324681" y="310701"/>
                  <a:pt x="321915" y="314108"/>
                  <a:pt x="317951" y="315489"/>
                </a:cubicBezTo>
                <a:cubicBezTo>
                  <a:pt x="316845" y="315857"/>
                  <a:pt x="315646" y="316133"/>
                  <a:pt x="314448" y="316133"/>
                </a:cubicBezTo>
                <a:cubicBezTo>
                  <a:pt x="311590" y="316133"/>
                  <a:pt x="308825" y="315028"/>
                  <a:pt x="306797" y="313003"/>
                </a:cubicBezTo>
                <a:lnTo>
                  <a:pt x="262731" y="269919"/>
                </a:lnTo>
                <a:cubicBezTo>
                  <a:pt x="243649" y="273878"/>
                  <a:pt x="223460" y="276087"/>
                  <a:pt x="202534" y="276087"/>
                </a:cubicBezTo>
                <a:cubicBezTo>
                  <a:pt x="90712" y="276087"/>
                  <a:pt x="0" y="214223"/>
                  <a:pt x="0" y="137997"/>
                </a:cubicBezTo>
                <a:cubicBezTo>
                  <a:pt x="0" y="61772"/>
                  <a:pt x="90712" y="0"/>
                  <a:pt x="202534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rgbClr val="59EEF3">
                  <a:alpha val="0"/>
                </a:srgbClr>
              </a:gs>
            </a:gsLst>
            <a:lin ang="2700000" scaled="1"/>
          </a:gradFill>
          <a:ln>
            <a:noFill/>
          </a:ln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2C39F9-7A09-4839-AB2D-F07669DFC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109" y="1077340"/>
            <a:ext cx="12592336" cy="596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39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4_Office 主题​​">
  <a:themeElements>
    <a:clrScheme name="科技风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80A30"/>
      </a:accent1>
      <a:accent2>
        <a:srgbClr val="32FFFF"/>
      </a:accent2>
      <a:accent3>
        <a:srgbClr val="00B0F0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阿里巴巴">
      <a:majorFont>
        <a:latin typeface="Arial"/>
        <a:ea typeface="阿里巴巴普惠体 B"/>
        <a:cs typeface=""/>
      </a:majorFont>
      <a:minorFont>
        <a:latin typeface="Arial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768</Words>
  <Application>Microsoft Office PowerPoint</Application>
  <PresentationFormat>宽屏</PresentationFormat>
  <Paragraphs>197</Paragraphs>
  <Slides>42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2" baseType="lpstr">
      <vt:lpstr>Arual</vt:lpstr>
      <vt:lpstr>DIN Light</vt:lpstr>
      <vt:lpstr>FZCuYuan-M03S</vt:lpstr>
      <vt:lpstr>Roboto Lt</vt:lpstr>
      <vt:lpstr>阿里巴巴普惠体 B</vt:lpstr>
      <vt:lpstr>阿里巴巴普惠体 H</vt:lpstr>
      <vt:lpstr>阿里巴巴普惠体 R</vt:lpstr>
      <vt:lpstr>等线</vt:lpstr>
      <vt:lpstr>冬青黑体简体中文 W3</vt:lpstr>
      <vt:lpstr>思源黑体 CN Medium</vt:lpstr>
      <vt:lpstr>宋体</vt:lpstr>
      <vt:lpstr>微软雅黑</vt:lpstr>
      <vt:lpstr>微软雅黑 Light</vt:lpstr>
      <vt:lpstr>造字工房佳黑（非商用）常规体</vt:lpstr>
      <vt:lpstr>Agency FB</vt:lpstr>
      <vt:lpstr>Arial</vt:lpstr>
      <vt:lpstr>Bahnschrift</vt:lpstr>
      <vt:lpstr>Calibri</vt:lpstr>
      <vt:lpstr>Times New Roman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注册界面</vt:lpstr>
      <vt:lpstr>注册后登录界面</vt:lpstr>
      <vt:lpstr>成功登录进入主页面</vt:lpstr>
      <vt:lpstr>PowerPoint 演示文稿</vt:lpstr>
      <vt:lpstr>图片自动轮播</vt:lpstr>
      <vt:lpstr>通过活动入口进入详情页</vt:lpstr>
      <vt:lpstr>详情页介绍活动具体信息及活动奖励等内容</vt:lpstr>
      <vt:lpstr>PowerPoint 演示文稿</vt:lpstr>
      <vt:lpstr>图鉴展示角色及武器图像及名称</vt:lpstr>
      <vt:lpstr>点击名称查看属性等详细信息</vt:lpstr>
      <vt:lpstr>点击下载资料获取文档文件至本地</vt:lpstr>
      <vt:lpstr>PowerPoint 演示文稿</vt:lpstr>
      <vt:lpstr>在评论区留下评论</vt:lpstr>
      <vt:lpstr>PowerPoint 演示文稿</vt:lpstr>
      <vt:lpstr>PowerPoint 演示文稿</vt:lpstr>
      <vt:lpstr>PowerPoint 演示文稿</vt:lpstr>
      <vt:lpstr>计算角色武器升级所需资源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点击分享按钮通过二维码分享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张伟崇 张伟崇</dc:creator>
  <cp:keywords>51PPT模板网</cp:keywords>
  <dc:description>www.51pptmoban.com</dc:description>
  <cp:lastModifiedBy>姜 睿宇</cp:lastModifiedBy>
  <cp:revision>57</cp:revision>
  <dcterms:created xsi:type="dcterms:W3CDTF">2019-05-30T09:49:56Z</dcterms:created>
  <dcterms:modified xsi:type="dcterms:W3CDTF">2021-06-07T22:50:42Z</dcterms:modified>
</cp:coreProperties>
</file>